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ags/tag1.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ppt/notesSlides/notesSlide7.xml" ContentType="application/vnd.openxmlformats-officedocument.presentationml.notesSlide+xml"/>
  <Override PartName="/ppt/theme/themeOverride7.xml" ContentType="application/vnd.openxmlformats-officedocument.themeOverride+xml"/>
  <Override PartName="/ppt/notesSlides/notesSlide8.xml" ContentType="application/vnd.openxmlformats-officedocument.presentationml.notesSlide+xml"/>
  <Override PartName="/ppt/theme/themeOverride8.xml" ContentType="application/vnd.openxmlformats-officedocument.themeOverride+xml"/>
  <Override PartName="/ppt/notesSlides/notesSlide9.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notesSlides/notesSlide11.xml" ContentType="application/vnd.openxmlformats-officedocument.presentationml.notesSlide+xml"/>
  <Override PartName="/ppt/theme/themeOverride14.xml" ContentType="application/vnd.openxmlformats-officedocument.themeOverride+xml"/>
  <Override PartName="/ppt/theme/themeOverride15.xml" ContentType="application/vnd.openxmlformats-officedocument.themeOverride+xml"/>
  <Override PartName="/ppt/notesSlides/notesSlide12.xml" ContentType="application/vnd.openxmlformats-officedocument.presentationml.notesSlide+xml"/>
  <Override PartName="/ppt/theme/themeOverride16.xml" ContentType="application/vnd.openxmlformats-officedocument.themeOverr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4" r:id="rId2"/>
    <p:sldMasterId id="2147483711" r:id="rId3"/>
    <p:sldMasterId id="2147483754" r:id="rId4"/>
    <p:sldMasterId id="2147483782" r:id="rId5"/>
    <p:sldMasterId id="2147483817" r:id="rId6"/>
  </p:sldMasterIdLst>
  <p:notesMasterIdLst>
    <p:notesMasterId r:id="rId24"/>
  </p:notesMasterIdLst>
  <p:sldIdLst>
    <p:sldId id="2134804361" r:id="rId7"/>
    <p:sldId id="2134804364" r:id="rId8"/>
    <p:sldId id="2076137570" r:id="rId9"/>
    <p:sldId id="2076137565" r:id="rId10"/>
    <p:sldId id="2076137558" r:id="rId11"/>
    <p:sldId id="2076137563" r:id="rId12"/>
    <p:sldId id="2076137560" r:id="rId13"/>
    <p:sldId id="2076137559" r:id="rId14"/>
    <p:sldId id="2076137561" r:id="rId15"/>
    <p:sldId id="2076137562" r:id="rId16"/>
    <p:sldId id="2076137567" r:id="rId17"/>
    <p:sldId id="2076137568" r:id="rId18"/>
    <p:sldId id="2076137569" r:id="rId19"/>
    <p:sldId id="2076137566" r:id="rId20"/>
    <p:sldId id="2076137564" r:id="rId21"/>
    <p:sldId id="2134804365" r:id="rId22"/>
    <p:sldId id="20761385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A7D86E2-1185-4F0F-ACD6-4307BD1A21AB}">
          <p14:sldIdLst/>
        </p14:section>
        <p14:section name="Openning" id="{93F9ED37-B557-4693-9B7A-1177F65047F3}">
          <p14:sldIdLst>
            <p14:sldId id="2134804361"/>
            <p14:sldId id="2134804364"/>
            <p14:sldId id="2076137570"/>
            <p14:sldId id="2076137565"/>
            <p14:sldId id="2076137558"/>
            <p14:sldId id="2076137563"/>
            <p14:sldId id="2076137560"/>
            <p14:sldId id="2076137559"/>
            <p14:sldId id="2076137561"/>
            <p14:sldId id="2076137562"/>
            <p14:sldId id="2076137567"/>
            <p14:sldId id="2076137568"/>
            <p14:sldId id="2076137569"/>
            <p14:sldId id="2076137566"/>
            <p14:sldId id="2076137564"/>
            <p14:sldId id="2134804365"/>
            <p14:sldId id="20761385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54C70E-29C3-49C5-98AD-05BB1C9258C5}" v="46" dt="2021-10-19T16:49:36.2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758" autoAdjust="0"/>
  </p:normalViewPr>
  <p:slideViewPr>
    <p:cSldViewPr snapToGrid="0">
      <p:cViewPr varScale="1">
        <p:scale>
          <a:sx n="97" d="100"/>
          <a:sy n="97" d="100"/>
        </p:scale>
        <p:origin x="11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 Syner" userId="05ea3f95-e962-4def-bb53-c95df885dd88" providerId="ADAL" clId="{15C4DDDF-16E2-4C42-AF4C-7948ABD6846E}"/>
    <pc:docChg chg="delSld modSld modSection">
      <pc:chgData name="Carl Syner" userId="05ea3f95-e962-4def-bb53-c95df885dd88" providerId="ADAL" clId="{15C4DDDF-16E2-4C42-AF4C-7948ABD6846E}" dt="2020-12-18T09:45:37.053" v="36"/>
      <pc:docMkLst>
        <pc:docMk/>
      </pc:docMkLst>
      <pc:sldChg chg="modSp mod">
        <pc:chgData name="Carl Syner" userId="05ea3f95-e962-4def-bb53-c95df885dd88" providerId="ADAL" clId="{15C4DDDF-16E2-4C42-AF4C-7948ABD6846E}" dt="2020-12-15T09:52:51.511" v="6" actId="20577"/>
        <pc:sldMkLst>
          <pc:docMk/>
          <pc:sldMk cId="2701434765" sldId="1720"/>
        </pc:sldMkLst>
        <pc:spChg chg="mod">
          <ac:chgData name="Carl Syner" userId="05ea3f95-e962-4def-bb53-c95df885dd88" providerId="ADAL" clId="{15C4DDDF-16E2-4C42-AF4C-7948ABD6846E}" dt="2020-12-15T09:52:51.511" v="6" actId="20577"/>
          <ac:spMkLst>
            <pc:docMk/>
            <pc:sldMk cId="2701434765" sldId="1720"/>
            <ac:spMk id="5" creationId="{00000000-0000-0000-0000-000000000000}"/>
          </ac:spMkLst>
        </pc:spChg>
      </pc:sldChg>
      <pc:sldChg chg="modSp mod">
        <pc:chgData name="Carl Syner" userId="05ea3f95-e962-4def-bb53-c95df885dd88" providerId="ADAL" clId="{15C4DDDF-16E2-4C42-AF4C-7948ABD6846E}" dt="2020-12-18T09:36:07.551" v="34" actId="6549"/>
        <pc:sldMkLst>
          <pc:docMk/>
          <pc:sldMk cId="3403963717" sldId="4738"/>
        </pc:sldMkLst>
        <pc:graphicFrameChg chg="modGraphic">
          <ac:chgData name="Carl Syner" userId="05ea3f95-e962-4def-bb53-c95df885dd88" providerId="ADAL" clId="{15C4DDDF-16E2-4C42-AF4C-7948ABD6846E}" dt="2020-12-18T09:36:07.551" v="34" actId="6549"/>
          <ac:graphicFrameMkLst>
            <pc:docMk/>
            <pc:sldMk cId="3403963717" sldId="4738"/>
            <ac:graphicFrameMk id="3" creationId="{B140B161-E9A2-40C9-942E-FAD2E1E3FD84}"/>
          </ac:graphicFrameMkLst>
        </pc:graphicFrameChg>
      </pc:sldChg>
      <pc:sldChg chg="del">
        <pc:chgData name="Carl Syner" userId="05ea3f95-e962-4def-bb53-c95df885dd88" providerId="ADAL" clId="{15C4DDDF-16E2-4C42-AF4C-7948ABD6846E}" dt="2020-12-18T09:39:41.697" v="35" actId="47"/>
        <pc:sldMkLst>
          <pc:docMk/>
          <pc:sldMk cId="2571220827" sldId="4748"/>
        </pc:sldMkLst>
      </pc:sldChg>
      <pc:sldChg chg="setBg">
        <pc:chgData name="Carl Syner" userId="05ea3f95-e962-4def-bb53-c95df885dd88" providerId="ADAL" clId="{15C4DDDF-16E2-4C42-AF4C-7948ABD6846E}" dt="2020-12-18T09:45:37.053" v="36"/>
        <pc:sldMkLst>
          <pc:docMk/>
          <pc:sldMk cId="3850855093" sldId="8653"/>
        </pc:sldMkLst>
      </pc:sldChg>
      <pc:sldChg chg="modSp mod">
        <pc:chgData name="Carl Syner" userId="05ea3f95-e962-4def-bb53-c95df885dd88" providerId="ADAL" clId="{15C4DDDF-16E2-4C42-AF4C-7948ABD6846E}" dt="2020-12-15T09:54:06.378" v="20" actId="20577"/>
        <pc:sldMkLst>
          <pc:docMk/>
          <pc:sldMk cId="3355224579" sldId="10661"/>
        </pc:sldMkLst>
        <pc:spChg chg="mod">
          <ac:chgData name="Carl Syner" userId="05ea3f95-e962-4def-bb53-c95df885dd88" providerId="ADAL" clId="{15C4DDDF-16E2-4C42-AF4C-7948ABD6846E}" dt="2020-12-15T09:54:06.378" v="20" actId="20577"/>
          <ac:spMkLst>
            <pc:docMk/>
            <pc:sldMk cId="3355224579" sldId="10661"/>
            <ac:spMk id="2" creationId="{220BE6AC-F478-4EBD-89D1-6F7A909B86C5}"/>
          </ac:spMkLst>
        </pc:spChg>
      </pc:sldChg>
      <pc:sldChg chg="del">
        <pc:chgData name="Carl Syner" userId="05ea3f95-e962-4def-bb53-c95df885dd88" providerId="ADAL" clId="{15C4DDDF-16E2-4C42-AF4C-7948ABD6846E}" dt="2020-12-18T09:35:08.810" v="31" actId="47"/>
        <pc:sldMkLst>
          <pc:docMk/>
          <pc:sldMk cId="2707062286" sldId="2076137326"/>
        </pc:sldMkLst>
      </pc:sldChg>
      <pc:sldChg chg="modSp mod">
        <pc:chgData name="Carl Syner" userId="05ea3f95-e962-4def-bb53-c95df885dd88" providerId="ADAL" clId="{15C4DDDF-16E2-4C42-AF4C-7948ABD6846E}" dt="2020-12-15T09:54:23.631" v="30" actId="404"/>
        <pc:sldMkLst>
          <pc:docMk/>
          <pc:sldMk cId="27198222" sldId="2134804355"/>
        </pc:sldMkLst>
        <pc:spChg chg="mod">
          <ac:chgData name="Carl Syner" userId="05ea3f95-e962-4def-bb53-c95df885dd88" providerId="ADAL" clId="{15C4DDDF-16E2-4C42-AF4C-7948ABD6846E}" dt="2020-12-15T09:54:23.631" v="30" actId="404"/>
          <ac:spMkLst>
            <pc:docMk/>
            <pc:sldMk cId="27198222" sldId="2134804355"/>
            <ac:spMk id="3" creationId="{E299C035-47F3-4E80-9B2B-5338E80B60E9}"/>
          </ac:spMkLst>
        </pc:spChg>
      </pc:sldChg>
    </pc:docChg>
  </pc:docChgLst>
  <pc:docChgLst>
    <pc:chgData name="Carl Syner" userId="05ea3f95-e962-4def-bb53-c95df885dd88" providerId="ADAL" clId="{4154C70E-29C3-49C5-98AD-05BB1C9258C5}"/>
    <pc:docChg chg="undo custSel modSld">
      <pc:chgData name="Carl Syner" userId="05ea3f95-e962-4def-bb53-c95df885dd88" providerId="ADAL" clId="{4154C70E-29C3-49C5-98AD-05BB1C9258C5}" dt="2021-10-19T16:51:32.823" v="576" actId="20577"/>
      <pc:docMkLst>
        <pc:docMk/>
      </pc:docMkLst>
      <pc:sldChg chg="modSp mod">
        <pc:chgData name="Carl Syner" userId="05ea3f95-e962-4def-bb53-c95df885dd88" providerId="ADAL" clId="{4154C70E-29C3-49C5-98AD-05BB1C9258C5}" dt="2021-10-19T16:51:32.823" v="576" actId="20577"/>
        <pc:sldMkLst>
          <pc:docMk/>
          <pc:sldMk cId="579502087" sldId="2076137567"/>
        </pc:sldMkLst>
        <pc:spChg chg="mod">
          <ac:chgData name="Carl Syner" userId="05ea3f95-e962-4def-bb53-c95df885dd88" providerId="ADAL" clId="{4154C70E-29C3-49C5-98AD-05BB1C9258C5}" dt="2021-10-19T16:51:32.823" v="576" actId="20577"/>
          <ac:spMkLst>
            <pc:docMk/>
            <pc:sldMk cId="579502087" sldId="2076137567"/>
            <ac:spMk id="4" creationId="{47ADD584-5556-41BD-BF66-2718300C686A}"/>
          </ac:spMkLst>
        </pc:spChg>
      </pc:sldChg>
      <pc:sldChg chg="modSp mod">
        <pc:chgData name="Carl Syner" userId="05ea3f95-e962-4def-bb53-c95df885dd88" providerId="ADAL" clId="{4154C70E-29C3-49C5-98AD-05BB1C9258C5}" dt="2021-10-19T16:41:03.429" v="0" actId="2165"/>
        <pc:sldMkLst>
          <pc:docMk/>
          <pc:sldMk cId="3187124187" sldId="2076138572"/>
        </pc:sldMkLst>
        <pc:graphicFrameChg chg="modGraphic">
          <ac:chgData name="Carl Syner" userId="05ea3f95-e962-4def-bb53-c95df885dd88" providerId="ADAL" clId="{4154C70E-29C3-49C5-98AD-05BB1C9258C5}" dt="2021-10-19T16:41:03.429" v="0" actId="2165"/>
          <ac:graphicFrameMkLst>
            <pc:docMk/>
            <pc:sldMk cId="3187124187" sldId="2076138572"/>
            <ac:graphicFrameMk id="5" creationId="{A37330AA-DA28-4309-9E14-2414E590294D}"/>
          </ac:graphicFrameMkLst>
        </pc:graphicFrameChg>
      </pc:sldChg>
      <pc:sldChg chg="delSp modSp mod">
        <pc:chgData name="Carl Syner" userId="05ea3f95-e962-4def-bb53-c95df885dd88" providerId="ADAL" clId="{4154C70E-29C3-49C5-98AD-05BB1C9258C5}" dt="2021-10-19T16:48:06.052" v="515" actId="1037"/>
        <pc:sldMkLst>
          <pc:docMk/>
          <pc:sldMk cId="3612899541" sldId="2134804361"/>
        </pc:sldMkLst>
        <pc:spChg chg="del">
          <ac:chgData name="Carl Syner" userId="05ea3f95-e962-4def-bb53-c95df885dd88" providerId="ADAL" clId="{4154C70E-29C3-49C5-98AD-05BB1C9258C5}" dt="2021-10-19T16:46:46.130" v="74" actId="478"/>
          <ac:spMkLst>
            <pc:docMk/>
            <pc:sldMk cId="3612899541" sldId="2134804361"/>
            <ac:spMk id="2" creationId="{FEB174D2-CB9C-4237-9347-852CA10A8407}"/>
          </ac:spMkLst>
        </pc:spChg>
        <pc:spChg chg="del mod">
          <ac:chgData name="Carl Syner" userId="05ea3f95-e962-4def-bb53-c95df885dd88" providerId="ADAL" clId="{4154C70E-29C3-49C5-98AD-05BB1C9258C5}" dt="2021-10-19T16:46:44.153" v="73" actId="478"/>
          <ac:spMkLst>
            <pc:docMk/>
            <pc:sldMk cId="3612899541" sldId="2134804361"/>
            <ac:spMk id="4" creationId="{EFB43732-5EC2-4AE1-8764-3BE6BFA56DCC}"/>
          </ac:spMkLst>
        </pc:spChg>
        <pc:spChg chg="mod">
          <ac:chgData name="Carl Syner" userId="05ea3f95-e962-4def-bb53-c95df885dd88" providerId="ADAL" clId="{4154C70E-29C3-49C5-98AD-05BB1C9258C5}" dt="2021-10-19T16:47:55.170" v="487" actId="1038"/>
          <ac:spMkLst>
            <pc:docMk/>
            <pc:sldMk cId="3612899541" sldId="2134804361"/>
            <ac:spMk id="6" creationId="{D36CCC00-FE4C-48EC-8348-FD96623BA4AA}"/>
          </ac:spMkLst>
        </pc:spChg>
        <pc:spChg chg="mod">
          <ac:chgData name="Carl Syner" userId="05ea3f95-e962-4def-bb53-c95df885dd88" providerId="ADAL" clId="{4154C70E-29C3-49C5-98AD-05BB1C9258C5}" dt="2021-10-19T16:48:03.160" v="512" actId="1038"/>
          <ac:spMkLst>
            <pc:docMk/>
            <pc:sldMk cId="3612899541" sldId="2134804361"/>
            <ac:spMk id="7" creationId="{A0AD67EF-873D-4978-83B8-CFFAE1521914}"/>
          </ac:spMkLst>
        </pc:spChg>
        <pc:spChg chg="mod">
          <ac:chgData name="Carl Syner" userId="05ea3f95-e962-4def-bb53-c95df885dd88" providerId="ADAL" clId="{4154C70E-29C3-49C5-98AD-05BB1C9258C5}" dt="2021-10-19T16:48:06.052" v="515" actId="1037"/>
          <ac:spMkLst>
            <pc:docMk/>
            <pc:sldMk cId="3612899541" sldId="2134804361"/>
            <ac:spMk id="11" creationId="{BC5F4FBF-DFF0-43A2-9B9D-B5C1D170DC91}"/>
          </ac:spMkLst>
        </pc:spChg>
        <pc:picChg chg="mod">
          <ac:chgData name="Carl Syner" userId="05ea3f95-e962-4def-bb53-c95df885dd88" providerId="ADAL" clId="{4154C70E-29C3-49C5-98AD-05BB1C9258C5}" dt="2021-10-19T16:47:59.594" v="498" actId="1035"/>
          <ac:picMkLst>
            <pc:docMk/>
            <pc:sldMk cId="3612899541" sldId="2134804361"/>
            <ac:picMk id="3" creationId="{0D94AFA1-22F4-461A-BF95-5E7B5A31F8D0}"/>
          </ac:picMkLst>
        </pc:picChg>
        <pc:picChg chg="mod">
          <ac:chgData name="Carl Syner" userId="05ea3f95-e962-4def-bb53-c95df885dd88" providerId="ADAL" clId="{4154C70E-29C3-49C5-98AD-05BB1C9258C5}" dt="2021-10-19T16:47:52.218" v="473" actId="1038"/>
          <ac:picMkLst>
            <pc:docMk/>
            <pc:sldMk cId="3612899541" sldId="2134804361"/>
            <ac:picMk id="5" creationId="{A690A416-BF14-4FC8-9DD8-1A9116558594}"/>
          </ac:picMkLst>
        </pc:picChg>
        <pc:picChg chg="mod">
          <ac:chgData name="Carl Syner" userId="05ea3f95-e962-4def-bb53-c95df885dd88" providerId="ADAL" clId="{4154C70E-29C3-49C5-98AD-05BB1C9258C5}" dt="2021-10-19T16:47:57.541" v="492" actId="1036"/>
          <ac:picMkLst>
            <pc:docMk/>
            <pc:sldMk cId="3612899541" sldId="2134804361"/>
            <ac:picMk id="1026" creationId="{7680C6FE-73BF-4D27-B960-341E495B04E1}"/>
          </ac:picMkLst>
        </pc:picChg>
      </pc:sldChg>
      <pc:sldChg chg="addSp delSp modSp mod modTransition setBg setClrOvrMap chgLayout">
        <pc:chgData name="Carl Syner" userId="05ea3f95-e962-4def-bb53-c95df885dd88" providerId="ADAL" clId="{4154C70E-29C3-49C5-98AD-05BB1C9258C5}" dt="2021-10-19T16:50:13.727" v="572" actId="26606"/>
        <pc:sldMkLst>
          <pc:docMk/>
          <pc:sldMk cId="3966281244" sldId="2134804365"/>
        </pc:sldMkLst>
        <pc:spChg chg="mod">
          <ac:chgData name="Carl Syner" userId="05ea3f95-e962-4def-bb53-c95df885dd88" providerId="ADAL" clId="{4154C70E-29C3-49C5-98AD-05BB1C9258C5}" dt="2021-10-19T16:50:13.727" v="572" actId="26606"/>
          <ac:spMkLst>
            <pc:docMk/>
            <pc:sldMk cId="3966281244" sldId="2134804365"/>
            <ac:spMk id="8" creationId="{4A8B72EC-6800-4AB9-94A5-9D5F5A8C7747}"/>
          </ac:spMkLst>
        </pc:spChg>
        <pc:spChg chg="add del mod">
          <ac:chgData name="Carl Syner" userId="05ea3f95-e962-4def-bb53-c95df885dd88" providerId="ADAL" clId="{4154C70E-29C3-49C5-98AD-05BB1C9258C5}" dt="2021-10-19T16:50:05.343" v="570" actId="26606"/>
          <ac:spMkLst>
            <pc:docMk/>
            <pc:sldMk cId="3966281244" sldId="2134804365"/>
            <ac:spMk id="13" creationId="{DDCE7BF7-F3C1-4453-A620-A73A1137E301}"/>
          </ac:spMkLst>
        </pc:spChg>
        <pc:spChg chg="add del mod">
          <ac:chgData name="Carl Syner" userId="05ea3f95-e962-4def-bb53-c95df885dd88" providerId="ADAL" clId="{4154C70E-29C3-49C5-98AD-05BB1C9258C5}" dt="2021-10-19T16:50:05.343" v="570" actId="26606"/>
          <ac:spMkLst>
            <pc:docMk/>
            <pc:sldMk cId="3966281244" sldId="2134804365"/>
            <ac:spMk id="15" creationId="{2F1AEAF9-0D66-4110-833B-253CEC341A05}"/>
          </ac:spMkLst>
        </pc:spChg>
        <pc:picChg chg="del">
          <ac:chgData name="Carl Syner" userId="05ea3f95-e962-4def-bb53-c95df885dd88" providerId="ADAL" clId="{4154C70E-29C3-49C5-98AD-05BB1C9258C5}" dt="2021-10-19T16:49:44.250" v="524" actId="478"/>
          <ac:picMkLst>
            <pc:docMk/>
            <pc:sldMk cId="3966281244" sldId="2134804365"/>
            <ac:picMk id="3" creationId="{842804EC-4AA7-4312-99DC-0D5F54F06B02}"/>
          </ac:picMkLst>
        </pc:picChg>
        <pc:picChg chg="del">
          <ac:chgData name="Carl Syner" userId="05ea3f95-e962-4def-bb53-c95df885dd88" providerId="ADAL" clId="{4154C70E-29C3-49C5-98AD-05BB1C9258C5}" dt="2021-10-19T16:49:44.962" v="525" actId="478"/>
          <ac:picMkLst>
            <pc:docMk/>
            <pc:sldMk cId="3966281244" sldId="2134804365"/>
            <ac:picMk id="5" creationId="{E51A2EA1-E5D1-460E-8640-19EE11C10E0E}"/>
          </ac:picMkLst>
        </pc:picChg>
        <pc:picChg chg="add del">
          <ac:chgData name="Carl Syner" userId="05ea3f95-e962-4def-bb53-c95df885dd88" providerId="ADAL" clId="{4154C70E-29C3-49C5-98AD-05BB1C9258C5}" dt="2021-10-19T16:50:13.727" v="572" actId="26606"/>
          <ac:picMkLst>
            <pc:docMk/>
            <pc:sldMk cId="3966281244" sldId="2134804365"/>
            <ac:picMk id="10" creationId="{BC1AF280-3E49-496F-8D73-C684DC806080}"/>
          </ac:picMkLst>
        </pc:picChg>
      </pc:sldChg>
    </pc:docChg>
  </pc:docChgLst>
  <pc:docChgLst>
    <pc:chgData name="Carl Syner" userId="05ea3f95-e962-4def-bb53-c95df885dd88" providerId="ADAL" clId="{7A8A0DDB-6489-4D78-93D3-97ADCDD59EE5}"/>
    <pc:docChg chg="custSel addSld delSld modSld">
      <pc:chgData name="Carl Syner" userId="05ea3f95-e962-4def-bb53-c95df885dd88" providerId="ADAL" clId="{7A8A0DDB-6489-4D78-93D3-97ADCDD59EE5}" dt="2020-12-15T09:51:28.581" v="427" actId="20577"/>
      <pc:docMkLst>
        <pc:docMk/>
      </pc:docMkLst>
      <pc:sldChg chg="modSp mod">
        <pc:chgData name="Carl Syner" userId="05ea3f95-e962-4def-bb53-c95df885dd88" providerId="ADAL" clId="{7A8A0DDB-6489-4D78-93D3-97ADCDD59EE5}" dt="2020-12-15T09:47:24.318" v="172" actId="1036"/>
        <pc:sldMkLst>
          <pc:docMk/>
          <pc:sldMk cId="2409272376" sldId="1734"/>
        </pc:sldMkLst>
        <pc:spChg chg="mod">
          <ac:chgData name="Carl Syner" userId="05ea3f95-e962-4def-bb53-c95df885dd88" providerId="ADAL" clId="{7A8A0DDB-6489-4D78-93D3-97ADCDD59EE5}" dt="2020-12-15T09:47:24.318" v="172" actId="1036"/>
          <ac:spMkLst>
            <pc:docMk/>
            <pc:sldMk cId="2409272376" sldId="1734"/>
            <ac:spMk id="2" creationId="{C809A2B2-E7CB-4E57-A574-02D843260440}"/>
          </ac:spMkLst>
        </pc:spChg>
      </pc:sldChg>
      <pc:sldChg chg="modAnim">
        <pc:chgData name="Carl Syner" userId="05ea3f95-e962-4def-bb53-c95df885dd88" providerId="ADAL" clId="{7A8A0DDB-6489-4D78-93D3-97ADCDD59EE5}" dt="2020-12-15T09:47:51.824" v="174"/>
        <pc:sldMkLst>
          <pc:docMk/>
          <pc:sldMk cId="2623180900" sldId="1735"/>
        </pc:sldMkLst>
      </pc:sldChg>
      <pc:sldChg chg="modAnim">
        <pc:chgData name="Carl Syner" userId="05ea3f95-e962-4def-bb53-c95df885dd88" providerId="ADAL" clId="{7A8A0DDB-6489-4D78-93D3-97ADCDD59EE5}" dt="2020-12-15T09:47:57.867" v="175"/>
        <pc:sldMkLst>
          <pc:docMk/>
          <pc:sldMk cId="402367396" sldId="4794"/>
        </pc:sldMkLst>
      </pc:sldChg>
      <pc:sldChg chg="addSp delSp modSp mod modTransition modAnim">
        <pc:chgData name="Carl Syner" userId="05ea3f95-e962-4def-bb53-c95df885dd88" providerId="ADAL" clId="{7A8A0DDB-6489-4D78-93D3-97ADCDD59EE5}" dt="2020-12-15T09:51:28.581" v="427" actId="20577"/>
        <pc:sldMkLst>
          <pc:docMk/>
          <pc:sldMk cId="186355184" sldId="10498"/>
        </pc:sldMkLst>
        <pc:spChg chg="mod">
          <ac:chgData name="Carl Syner" userId="05ea3f95-e962-4def-bb53-c95df885dd88" providerId="ADAL" clId="{7A8A0DDB-6489-4D78-93D3-97ADCDD59EE5}" dt="2020-12-15T09:50:59.411" v="196"/>
          <ac:spMkLst>
            <pc:docMk/>
            <pc:sldMk cId="186355184" sldId="10498"/>
            <ac:spMk id="32" creationId="{D002EE80-3AD9-441E-B53D-03A1D70524E8}"/>
          </ac:spMkLst>
        </pc:spChg>
        <pc:spChg chg="mod">
          <ac:chgData name="Carl Syner" userId="05ea3f95-e962-4def-bb53-c95df885dd88" providerId="ADAL" clId="{7A8A0DDB-6489-4D78-93D3-97ADCDD59EE5}" dt="2020-12-15T09:51:09.589" v="280" actId="20577"/>
          <ac:spMkLst>
            <pc:docMk/>
            <pc:sldMk cId="186355184" sldId="10498"/>
            <ac:spMk id="33" creationId="{D259785F-136D-4117-8F9E-A904B4B297C9}"/>
          </ac:spMkLst>
        </pc:spChg>
        <pc:spChg chg="mod">
          <ac:chgData name="Carl Syner" userId="05ea3f95-e962-4def-bb53-c95df885dd88" providerId="ADAL" clId="{7A8A0DDB-6489-4D78-93D3-97ADCDD59EE5}" dt="2020-12-15T09:51:15.161" v="282"/>
          <ac:spMkLst>
            <pc:docMk/>
            <pc:sldMk cId="186355184" sldId="10498"/>
            <ac:spMk id="45" creationId="{CD039AD4-C584-47AF-B660-0A2DDF87BB44}"/>
          </ac:spMkLst>
        </pc:spChg>
        <pc:spChg chg="mod">
          <ac:chgData name="Carl Syner" userId="05ea3f95-e962-4def-bb53-c95df885dd88" providerId="ADAL" clId="{7A8A0DDB-6489-4D78-93D3-97ADCDD59EE5}" dt="2020-12-15T09:51:28.581" v="427" actId="20577"/>
          <ac:spMkLst>
            <pc:docMk/>
            <pc:sldMk cId="186355184" sldId="10498"/>
            <ac:spMk id="46" creationId="{03BFEDB6-63B2-4E38-9B4F-B71BD0BC7836}"/>
          </ac:spMkLst>
        </pc:spChg>
        <pc:spChg chg="mod">
          <ac:chgData name="Carl Syner" userId="05ea3f95-e962-4def-bb53-c95df885dd88" providerId="ADAL" clId="{7A8A0DDB-6489-4D78-93D3-97ADCDD59EE5}" dt="2020-12-15T09:50:31.375" v="192" actId="6549"/>
          <ac:spMkLst>
            <pc:docMk/>
            <pc:sldMk cId="186355184" sldId="10498"/>
            <ac:spMk id="63" creationId="{87EEB79C-1E1B-4FD2-870E-CD86B717BB3D}"/>
          </ac:spMkLst>
        </pc:spChg>
        <pc:grpChg chg="add mod">
          <ac:chgData name="Carl Syner" userId="05ea3f95-e962-4def-bb53-c95df885dd88" providerId="ADAL" clId="{7A8A0DDB-6489-4D78-93D3-97ADCDD59EE5}" dt="2020-12-15T09:51:05.717" v="278" actId="1035"/>
          <ac:grpSpMkLst>
            <pc:docMk/>
            <pc:sldMk cId="186355184" sldId="10498"/>
            <ac:grpSpMk id="31" creationId="{039721FC-0298-4F9B-8034-0CD97B2CF22F}"/>
          </ac:grpSpMkLst>
        </pc:grpChg>
        <pc:grpChg chg="add mod">
          <ac:chgData name="Carl Syner" userId="05ea3f95-e962-4def-bb53-c95df885dd88" providerId="ADAL" clId="{7A8A0DDB-6489-4D78-93D3-97ADCDD59EE5}" dt="2020-12-15T09:51:23.652" v="425" actId="1035"/>
          <ac:grpSpMkLst>
            <pc:docMk/>
            <pc:sldMk cId="186355184" sldId="10498"/>
            <ac:grpSpMk id="44" creationId="{0E240234-51B9-44B3-966F-FA71BB7B60AB}"/>
          </ac:grpSpMkLst>
        </pc:grpChg>
        <pc:grpChg chg="del mod">
          <ac:chgData name="Carl Syner" userId="05ea3f95-e962-4def-bb53-c95df885dd88" providerId="ADAL" clId="{7A8A0DDB-6489-4D78-93D3-97ADCDD59EE5}" dt="2020-12-15T09:50:35.472" v="193" actId="478"/>
          <ac:grpSpMkLst>
            <pc:docMk/>
            <pc:sldMk cId="186355184" sldId="10498"/>
            <ac:grpSpMk id="61" creationId="{554E879B-6C1D-4D4B-9658-79269EEB4461}"/>
          </ac:grpSpMkLst>
        </pc:grpChg>
        <pc:grpChg chg="del">
          <ac:chgData name="Carl Syner" userId="05ea3f95-e962-4def-bb53-c95df885dd88" providerId="ADAL" clId="{7A8A0DDB-6489-4D78-93D3-97ADCDD59EE5}" dt="2020-12-15T09:51:12.683" v="281" actId="478"/>
          <ac:grpSpMkLst>
            <pc:docMk/>
            <pc:sldMk cId="186355184" sldId="10498"/>
            <ac:grpSpMk id="66" creationId="{FF3CFFEA-DB24-41A5-BC66-99E7A8495DDB}"/>
          </ac:grpSpMkLst>
        </pc:grpChg>
      </pc:sldChg>
      <pc:sldChg chg="modAnim">
        <pc:chgData name="Carl Syner" userId="05ea3f95-e962-4def-bb53-c95df885dd88" providerId="ADAL" clId="{7A8A0DDB-6489-4D78-93D3-97ADCDD59EE5}" dt="2020-12-15T09:45:32.111" v="150"/>
        <pc:sldMkLst>
          <pc:docMk/>
          <pc:sldMk cId="2859392009" sldId="10656"/>
        </pc:sldMkLst>
      </pc:sldChg>
      <pc:sldChg chg="modTransition">
        <pc:chgData name="Carl Syner" userId="05ea3f95-e962-4def-bb53-c95df885dd88" providerId="ADAL" clId="{7A8A0DDB-6489-4D78-93D3-97ADCDD59EE5}" dt="2020-12-15T09:45:38.104" v="151"/>
        <pc:sldMkLst>
          <pc:docMk/>
          <pc:sldMk cId="3355224579" sldId="10661"/>
        </pc:sldMkLst>
      </pc:sldChg>
      <pc:sldChg chg="modTransition modAnim">
        <pc:chgData name="Carl Syner" userId="05ea3f95-e962-4def-bb53-c95df885dd88" providerId="ADAL" clId="{7A8A0DDB-6489-4D78-93D3-97ADCDD59EE5}" dt="2020-12-15T09:45:27.260" v="149"/>
        <pc:sldMkLst>
          <pc:docMk/>
          <pc:sldMk cId="745180697" sldId="10684"/>
        </pc:sldMkLst>
      </pc:sldChg>
      <pc:sldChg chg="modAnim">
        <pc:chgData name="Carl Syner" userId="05ea3f95-e962-4def-bb53-c95df885dd88" providerId="ADAL" clId="{7A8A0DDB-6489-4D78-93D3-97ADCDD59EE5}" dt="2020-12-15T09:47:41.654" v="173"/>
        <pc:sldMkLst>
          <pc:docMk/>
          <pc:sldMk cId="2707062286" sldId="2076137326"/>
        </pc:sldMkLst>
      </pc:sldChg>
      <pc:sldChg chg="modSp mod">
        <pc:chgData name="Carl Syner" userId="05ea3f95-e962-4def-bb53-c95df885dd88" providerId="ADAL" clId="{7A8A0DDB-6489-4D78-93D3-97ADCDD59EE5}" dt="2020-12-15T09:44:39.752" v="144" actId="1036"/>
        <pc:sldMkLst>
          <pc:docMk/>
          <pc:sldMk cId="1326958422" sldId="2076137481"/>
        </pc:sldMkLst>
        <pc:spChg chg="mod">
          <ac:chgData name="Carl Syner" userId="05ea3f95-e962-4def-bb53-c95df885dd88" providerId="ADAL" clId="{7A8A0DDB-6489-4D78-93D3-97ADCDD59EE5}" dt="2020-12-15T09:43:42.505" v="79" actId="14100"/>
          <ac:spMkLst>
            <pc:docMk/>
            <pc:sldMk cId="1326958422" sldId="2076137481"/>
            <ac:spMk id="10" creationId="{CEBDE8CA-0306-5547-832B-2EBFA2FD7DD0}"/>
          </ac:spMkLst>
        </pc:spChg>
        <pc:spChg chg="mod">
          <ac:chgData name="Carl Syner" userId="05ea3f95-e962-4def-bb53-c95df885dd88" providerId="ADAL" clId="{7A8A0DDB-6489-4D78-93D3-97ADCDD59EE5}" dt="2020-12-15T09:44:39.752" v="144" actId="1036"/>
          <ac:spMkLst>
            <pc:docMk/>
            <pc:sldMk cId="1326958422" sldId="2076137481"/>
            <ac:spMk id="12" creationId="{22B2082F-0B34-48D1-A66D-CD157084E7E9}"/>
          </ac:spMkLst>
        </pc:spChg>
        <pc:spChg chg="mod">
          <ac:chgData name="Carl Syner" userId="05ea3f95-e962-4def-bb53-c95df885dd88" providerId="ADAL" clId="{7A8A0DDB-6489-4D78-93D3-97ADCDD59EE5}" dt="2020-12-15T09:43:42.505" v="79" actId="14100"/>
          <ac:spMkLst>
            <pc:docMk/>
            <pc:sldMk cId="1326958422" sldId="2076137481"/>
            <ac:spMk id="14" creationId="{1963D75E-C24E-694D-95FE-51D264CDDD02}"/>
          </ac:spMkLst>
        </pc:spChg>
        <pc:spChg chg="mod">
          <ac:chgData name="Carl Syner" userId="05ea3f95-e962-4def-bb53-c95df885dd88" providerId="ADAL" clId="{7A8A0DDB-6489-4D78-93D3-97ADCDD59EE5}" dt="2020-12-15T09:43:42.505" v="79" actId="14100"/>
          <ac:spMkLst>
            <pc:docMk/>
            <pc:sldMk cId="1326958422" sldId="2076137481"/>
            <ac:spMk id="15" creationId="{44BE1577-D858-D841-8DF5-6295A4D8D389}"/>
          </ac:spMkLst>
        </pc:spChg>
        <pc:spChg chg="mod">
          <ac:chgData name="Carl Syner" userId="05ea3f95-e962-4def-bb53-c95df885dd88" providerId="ADAL" clId="{7A8A0DDB-6489-4D78-93D3-97ADCDD59EE5}" dt="2020-12-15T09:43:42.505" v="79" actId="14100"/>
          <ac:spMkLst>
            <pc:docMk/>
            <pc:sldMk cId="1326958422" sldId="2076137481"/>
            <ac:spMk id="16" creationId="{A047E5FA-13CF-2248-BA3C-0CD1CB767422}"/>
          </ac:spMkLst>
        </pc:spChg>
        <pc:spChg chg="mod">
          <ac:chgData name="Carl Syner" userId="05ea3f95-e962-4def-bb53-c95df885dd88" providerId="ADAL" clId="{7A8A0DDB-6489-4D78-93D3-97ADCDD59EE5}" dt="2020-12-15T09:44:17.651" v="130" actId="1038"/>
          <ac:spMkLst>
            <pc:docMk/>
            <pc:sldMk cId="1326958422" sldId="2076137481"/>
            <ac:spMk id="17" creationId="{E00F9E6B-0CC9-4814-8A58-6F63392C2B40}"/>
          </ac:spMkLst>
        </pc:spChg>
        <pc:spChg chg="mod">
          <ac:chgData name="Carl Syner" userId="05ea3f95-e962-4def-bb53-c95df885dd88" providerId="ADAL" clId="{7A8A0DDB-6489-4D78-93D3-97ADCDD59EE5}" dt="2020-12-15T09:43:42.505" v="79" actId="14100"/>
          <ac:spMkLst>
            <pc:docMk/>
            <pc:sldMk cId="1326958422" sldId="2076137481"/>
            <ac:spMk id="18" creationId="{BFA36280-8A33-CD42-B292-DE80E751E502}"/>
          </ac:spMkLst>
        </pc:spChg>
        <pc:spChg chg="mod">
          <ac:chgData name="Carl Syner" userId="05ea3f95-e962-4def-bb53-c95df885dd88" providerId="ADAL" clId="{7A8A0DDB-6489-4D78-93D3-97ADCDD59EE5}" dt="2020-12-15T09:43:42.505" v="79" actId="14100"/>
          <ac:spMkLst>
            <pc:docMk/>
            <pc:sldMk cId="1326958422" sldId="2076137481"/>
            <ac:spMk id="19" creationId="{79C8EF71-2AA8-F84A-9478-BD8B973D1789}"/>
          </ac:spMkLst>
        </pc:spChg>
        <pc:spChg chg="mod">
          <ac:chgData name="Carl Syner" userId="05ea3f95-e962-4def-bb53-c95df885dd88" providerId="ADAL" clId="{7A8A0DDB-6489-4D78-93D3-97ADCDD59EE5}" dt="2020-12-15T09:43:42.505" v="79" actId="14100"/>
          <ac:spMkLst>
            <pc:docMk/>
            <pc:sldMk cId="1326958422" sldId="2076137481"/>
            <ac:spMk id="20" creationId="{626EBC75-4292-7447-AF54-584385CA58E8}"/>
          </ac:spMkLst>
        </pc:spChg>
        <pc:spChg chg="mod">
          <ac:chgData name="Carl Syner" userId="05ea3f95-e962-4def-bb53-c95df885dd88" providerId="ADAL" clId="{7A8A0DDB-6489-4D78-93D3-97ADCDD59EE5}" dt="2020-12-15T09:43:42.505" v="79" actId="14100"/>
          <ac:spMkLst>
            <pc:docMk/>
            <pc:sldMk cId="1326958422" sldId="2076137481"/>
            <ac:spMk id="22" creationId="{1D087D25-1F02-6D4E-8F4C-3F8FB547BCBC}"/>
          </ac:spMkLst>
        </pc:spChg>
        <pc:spChg chg="mod">
          <ac:chgData name="Carl Syner" userId="05ea3f95-e962-4def-bb53-c95df885dd88" providerId="ADAL" clId="{7A8A0DDB-6489-4D78-93D3-97ADCDD59EE5}" dt="2020-12-15T09:44:24.978" v="138" actId="1036"/>
          <ac:spMkLst>
            <pc:docMk/>
            <pc:sldMk cId="1326958422" sldId="2076137481"/>
            <ac:spMk id="26" creationId="{615F2FA3-F9C5-AB41-BC1B-BEE3F140A96A}"/>
          </ac:spMkLst>
        </pc:spChg>
        <pc:spChg chg="mod">
          <ac:chgData name="Carl Syner" userId="05ea3f95-e962-4def-bb53-c95df885dd88" providerId="ADAL" clId="{7A8A0DDB-6489-4D78-93D3-97ADCDD59EE5}" dt="2020-12-15T09:44:24.978" v="138" actId="1036"/>
          <ac:spMkLst>
            <pc:docMk/>
            <pc:sldMk cId="1326958422" sldId="2076137481"/>
            <ac:spMk id="27" creationId="{B7CDFF8F-0A8E-254C-B63E-228FAEA012B5}"/>
          </ac:spMkLst>
        </pc:spChg>
        <pc:spChg chg="mod">
          <ac:chgData name="Carl Syner" userId="05ea3f95-e962-4def-bb53-c95df885dd88" providerId="ADAL" clId="{7A8A0DDB-6489-4D78-93D3-97ADCDD59EE5}" dt="2020-12-15T09:44:24.978" v="138" actId="1036"/>
          <ac:spMkLst>
            <pc:docMk/>
            <pc:sldMk cId="1326958422" sldId="2076137481"/>
            <ac:spMk id="28" creationId="{93B154B2-A4CC-DC42-897E-74D31DB62614}"/>
          </ac:spMkLst>
        </pc:spChg>
        <pc:spChg chg="mod">
          <ac:chgData name="Carl Syner" userId="05ea3f95-e962-4def-bb53-c95df885dd88" providerId="ADAL" clId="{7A8A0DDB-6489-4D78-93D3-97ADCDD59EE5}" dt="2020-12-15T09:44:24.978" v="138" actId="1036"/>
          <ac:spMkLst>
            <pc:docMk/>
            <pc:sldMk cId="1326958422" sldId="2076137481"/>
            <ac:spMk id="29" creationId="{898CBC9B-CF62-0142-B5AB-E7879F613A0E}"/>
          </ac:spMkLst>
        </pc:spChg>
        <pc:spChg chg="mod">
          <ac:chgData name="Carl Syner" userId="05ea3f95-e962-4def-bb53-c95df885dd88" providerId="ADAL" clId="{7A8A0DDB-6489-4D78-93D3-97ADCDD59EE5}" dt="2020-12-15T09:44:24.978" v="138" actId="1036"/>
          <ac:spMkLst>
            <pc:docMk/>
            <pc:sldMk cId="1326958422" sldId="2076137481"/>
            <ac:spMk id="30" creationId="{B712A455-EC0B-F14C-A3E8-0BA5B646B857}"/>
          </ac:spMkLst>
        </pc:spChg>
        <pc:spChg chg="mod">
          <ac:chgData name="Carl Syner" userId="05ea3f95-e962-4def-bb53-c95df885dd88" providerId="ADAL" clId="{7A8A0DDB-6489-4D78-93D3-97ADCDD59EE5}" dt="2020-12-15T09:44:24.978" v="138" actId="1036"/>
          <ac:spMkLst>
            <pc:docMk/>
            <pc:sldMk cId="1326958422" sldId="2076137481"/>
            <ac:spMk id="31" creationId="{F34FB07C-2EC5-7448-AB53-EF49112FE197}"/>
          </ac:spMkLst>
        </pc:spChg>
        <pc:spChg chg="mod">
          <ac:chgData name="Carl Syner" userId="05ea3f95-e962-4def-bb53-c95df885dd88" providerId="ADAL" clId="{7A8A0DDB-6489-4D78-93D3-97ADCDD59EE5}" dt="2020-12-15T09:44:24.978" v="138" actId="1036"/>
          <ac:spMkLst>
            <pc:docMk/>
            <pc:sldMk cId="1326958422" sldId="2076137481"/>
            <ac:spMk id="32" creationId="{DFB1DB59-5638-7547-ADFE-7F9910E52BCC}"/>
          </ac:spMkLst>
        </pc:spChg>
        <pc:spChg chg="mod">
          <ac:chgData name="Carl Syner" userId="05ea3f95-e962-4def-bb53-c95df885dd88" providerId="ADAL" clId="{7A8A0DDB-6489-4D78-93D3-97ADCDD59EE5}" dt="2020-12-15T09:44:09.853" v="110" actId="1036"/>
          <ac:spMkLst>
            <pc:docMk/>
            <pc:sldMk cId="1326958422" sldId="2076137481"/>
            <ac:spMk id="33" creationId="{7F4C8FB5-FFDB-46A3-88B8-900B78037D38}"/>
          </ac:spMkLst>
        </pc:spChg>
        <pc:grpChg chg="mod">
          <ac:chgData name="Carl Syner" userId="05ea3f95-e962-4def-bb53-c95df885dd88" providerId="ADAL" clId="{7A8A0DDB-6489-4D78-93D3-97ADCDD59EE5}" dt="2020-12-15T09:43:42.505" v="79" actId="14100"/>
          <ac:grpSpMkLst>
            <pc:docMk/>
            <pc:sldMk cId="1326958422" sldId="2076137481"/>
            <ac:grpSpMk id="9" creationId="{58952D88-8C3C-384A-B7B0-9A3C434A9039}"/>
          </ac:grpSpMkLst>
        </pc:grpChg>
        <pc:grpChg chg="mod">
          <ac:chgData name="Carl Syner" userId="05ea3f95-e962-4def-bb53-c95df885dd88" providerId="ADAL" clId="{7A8A0DDB-6489-4D78-93D3-97ADCDD59EE5}" dt="2020-12-15T09:44:24.978" v="138" actId="1036"/>
          <ac:grpSpMkLst>
            <pc:docMk/>
            <pc:sldMk cId="1326958422" sldId="2076137481"/>
            <ac:grpSpMk id="25" creationId="{12F39DA5-FEAF-8A4F-ABE5-EB7907F17AA8}"/>
          </ac:grpSpMkLst>
        </pc:grpChg>
      </pc:sldChg>
      <pc:sldChg chg="modSp mod">
        <pc:chgData name="Carl Syner" userId="05ea3f95-e962-4def-bb53-c95df885dd88" providerId="ADAL" clId="{7A8A0DDB-6489-4D78-93D3-97ADCDD59EE5}" dt="2020-12-15T09:49:58.004" v="183" actId="1036"/>
        <pc:sldMkLst>
          <pc:docMk/>
          <pc:sldMk cId="27198222" sldId="2134804355"/>
        </pc:sldMkLst>
        <pc:spChg chg="mod">
          <ac:chgData name="Carl Syner" userId="05ea3f95-e962-4def-bb53-c95df885dd88" providerId="ADAL" clId="{7A8A0DDB-6489-4D78-93D3-97ADCDD59EE5}" dt="2020-12-15T09:49:58.004" v="183" actId="1036"/>
          <ac:spMkLst>
            <pc:docMk/>
            <pc:sldMk cId="27198222" sldId="2134804355"/>
            <ac:spMk id="4" creationId="{BCCB3448-E5F9-43ED-9521-3AD4088F04A7}"/>
          </ac:spMkLst>
        </pc:spChg>
      </pc:sldChg>
      <pc:sldChg chg="add del">
        <pc:chgData name="Carl Syner" userId="05ea3f95-e962-4def-bb53-c95df885dd88" providerId="ADAL" clId="{7A8A0DDB-6489-4D78-93D3-97ADCDD59EE5}" dt="2020-12-15T09:50:42.898" v="195"/>
        <pc:sldMkLst>
          <pc:docMk/>
          <pc:sldMk cId="2819047815" sldId="2134804360"/>
        </pc:sldMkLst>
      </pc:sldChg>
      <pc:sldChg chg="add del">
        <pc:chgData name="Carl Syner" userId="05ea3f95-e962-4def-bb53-c95df885dd88" providerId="ADAL" clId="{7A8A0DDB-6489-4D78-93D3-97ADCDD59EE5}" dt="2020-12-15T09:50:42.898" v="195"/>
        <pc:sldMkLst>
          <pc:docMk/>
          <pc:sldMk cId="342157694" sldId="2134804361"/>
        </pc:sldMkLst>
      </pc:sldChg>
      <pc:sldChg chg="add del">
        <pc:chgData name="Carl Syner" userId="05ea3f95-e962-4def-bb53-c95df885dd88" providerId="ADAL" clId="{7A8A0DDB-6489-4D78-93D3-97ADCDD59EE5}" dt="2020-12-15T09:50:42.898" v="195"/>
        <pc:sldMkLst>
          <pc:docMk/>
          <pc:sldMk cId="758088868" sldId="2134804362"/>
        </pc:sldMkLst>
      </pc:sldChg>
      <pc:sldChg chg="add del">
        <pc:chgData name="Carl Syner" userId="05ea3f95-e962-4def-bb53-c95df885dd88" providerId="ADAL" clId="{7A8A0DDB-6489-4D78-93D3-97ADCDD59EE5}" dt="2020-12-15T09:50:42.898" v="195"/>
        <pc:sldMkLst>
          <pc:docMk/>
          <pc:sldMk cId="3231832214" sldId="2134804363"/>
        </pc:sldMkLst>
      </pc:sldChg>
      <pc:sldChg chg="add del">
        <pc:chgData name="Carl Syner" userId="05ea3f95-e962-4def-bb53-c95df885dd88" providerId="ADAL" clId="{7A8A0DDB-6489-4D78-93D3-97ADCDD59EE5}" dt="2020-12-15T09:50:42.898" v="195"/>
        <pc:sldMkLst>
          <pc:docMk/>
          <pc:sldMk cId="3821822602" sldId="2134804364"/>
        </pc:sldMkLst>
      </pc:sldChg>
      <pc:sldChg chg="add del">
        <pc:chgData name="Carl Syner" userId="05ea3f95-e962-4def-bb53-c95df885dd88" providerId="ADAL" clId="{7A8A0DDB-6489-4D78-93D3-97ADCDD59EE5}" dt="2020-12-15T09:50:42.898" v="195"/>
        <pc:sldMkLst>
          <pc:docMk/>
          <pc:sldMk cId="4272957545" sldId="2134804365"/>
        </pc:sldMkLst>
      </pc:sldChg>
      <pc:sldChg chg="add del">
        <pc:chgData name="Carl Syner" userId="05ea3f95-e962-4def-bb53-c95df885dd88" providerId="ADAL" clId="{7A8A0DDB-6489-4D78-93D3-97ADCDD59EE5}" dt="2020-12-15T09:50:42.898" v="195"/>
        <pc:sldMkLst>
          <pc:docMk/>
          <pc:sldMk cId="4163923058" sldId="2134804366"/>
        </pc:sldMkLst>
      </pc:sldChg>
      <pc:sldChg chg="add del">
        <pc:chgData name="Carl Syner" userId="05ea3f95-e962-4def-bb53-c95df885dd88" providerId="ADAL" clId="{7A8A0DDB-6489-4D78-93D3-97ADCDD59EE5}" dt="2020-12-15T09:50:42.898" v="195"/>
        <pc:sldMkLst>
          <pc:docMk/>
          <pc:sldMk cId="2589860694" sldId="2134804367"/>
        </pc:sldMkLst>
      </pc:sldChg>
      <pc:sldChg chg="add del">
        <pc:chgData name="Carl Syner" userId="05ea3f95-e962-4def-bb53-c95df885dd88" providerId="ADAL" clId="{7A8A0DDB-6489-4D78-93D3-97ADCDD59EE5}" dt="2020-12-15T09:50:42.898" v="195"/>
        <pc:sldMkLst>
          <pc:docMk/>
          <pc:sldMk cId="3790970081" sldId="2134804368"/>
        </pc:sldMkLst>
      </pc:sldChg>
      <pc:sldChg chg="add del">
        <pc:chgData name="Carl Syner" userId="05ea3f95-e962-4def-bb53-c95df885dd88" providerId="ADAL" clId="{7A8A0DDB-6489-4D78-93D3-97ADCDD59EE5}" dt="2020-12-15T09:50:42.898" v="195"/>
        <pc:sldMkLst>
          <pc:docMk/>
          <pc:sldMk cId="3342567368" sldId="2134804369"/>
        </pc:sldMkLst>
      </pc:sldChg>
      <pc:sldChg chg="add del">
        <pc:chgData name="Carl Syner" userId="05ea3f95-e962-4def-bb53-c95df885dd88" providerId="ADAL" clId="{7A8A0DDB-6489-4D78-93D3-97ADCDD59EE5}" dt="2020-12-15T09:50:42.898" v="195"/>
        <pc:sldMkLst>
          <pc:docMk/>
          <pc:sldMk cId="734338020" sldId="2134804370"/>
        </pc:sldMkLst>
      </pc:sldChg>
      <pc:sldChg chg="add del">
        <pc:chgData name="Carl Syner" userId="05ea3f95-e962-4def-bb53-c95df885dd88" providerId="ADAL" clId="{7A8A0DDB-6489-4D78-93D3-97ADCDD59EE5}" dt="2020-12-15T09:50:42.898" v="195"/>
        <pc:sldMkLst>
          <pc:docMk/>
          <pc:sldMk cId="1151336429" sldId="2134804371"/>
        </pc:sldMkLst>
      </pc:sldChg>
      <pc:sldChg chg="add del">
        <pc:chgData name="Carl Syner" userId="05ea3f95-e962-4def-bb53-c95df885dd88" providerId="ADAL" clId="{7A8A0DDB-6489-4D78-93D3-97ADCDD59EE5}" dt="2020-12-15T09:50:42.898" v="195"/>
        <pc:sldMkLst>
          <pc:docMk/>
          <pc:sldMk cId="2417400533" sldId="2134804372"/>
        </pc:sldMkLst>
      </pc:sldChg>
      <pc:sldChg chg="add del">
        <pc:chgData name="Carl Syner" userId="05ea3f95-e962-4def-bb53-c95df885dd88" providerId="ADAL" clId="{7A8A0DDB-6489-4D78-93D3-97ADCDD59EE5}" dt="2020-12-15T09:50:42.898" v="195"/>
        <pc:sldMkLst>
          <pc:docMk/>
          <pc:sldMk cId="3553792447" sldId="2134804373"/>
        </pc:sldMkLst>
      </pc:sldChg>
      <pc:sldChg chg="add del">
        <pc:chgData name="Carl Syner" userId="05ea3f95-e962-4def-bb53-c95df885dd88" providerId="ADAL" clId="{7A8A0DDB-6489-4D78-93D3-97ADCDD59EE5}" dt="2020-12-15T09:50:42.898" v="195"/>
        <pc:sldMkLst>
          <pc:docMk/>
          <pc:sldMk cId="2092572734" sldId="2134804374"/>
        </pc:sldMkLst>
      </pc:sldChg>
      <pc:sldChg chg="add del">
        <pc:chgData name="Carl Syner" userId="05ea3f95-e962-4def-bb53-c95df885dd88" providerId="ADAL" clId="{7A8A0DDB-6489-4D78-93D3-97ADCDD59EE5}" dt="2020-12-15T09:50:42.898" v="195"/>
        <pc:sldMkLst>
          <pc:docMk/>
          <pc:sldMk cId="3614408851" sldId="2134804375"/>
        </pc:sldMkLst>
      </pc:sldChg>
      <pc:sldChg chg="add del">
        <pc:chgData name="Carl Syner" userId="05ea3f95-e962-4def-bb53-c95df885dd88" providerId="ADAL" clId="{7A8A0DDB-6489-4D78-93D3-97ADCDD59EE5}" dt="2020-12-15T09:50:42.898" v="195"/>
        <pc:sldMkLst>
          <pc:docMk/>
          <pc:sldMk cId="3174341649" sldId="2134804376"/>
        </pc:sldMkLst>
      </pc:sldChg>
      <pc:sldChg chg="add del">
        <pc:chgData name="Carl Syner" userId="05ea3f95-e962-4def-bb53-c95df885dd88" providerId="ADAL" clId="{7A8A0DDB-6489-4D78-93D3-97ADCDD59EE5}" dt="2020-12-15T09:50:42.898" v="195"/>
        <pc:sldMkLst>
          <pc:docMk/>
          <pc:sldMk cId="1207294547" sldId="2134804377"/>
        </pc:sldMkLst>
      </pc:sldChg>
      <pc:sldChg chg="add del">
        <pc:chgData name="Carl Syner" userId="05ea3f95-e962-4def-bb53-c95df885dd88" providerId="ADAL" clId="{7A8A0DDB-6489-4D78-93D3-97ADCDD59EE5}" dt="2020-12-15T09:50:42.898" v="195"/>
        <pc:sldMkLst>
          <pc:docMk/>
          <pc:sldMk cId="434664865" sldId="2134804378"/>
        </pc:sldMkLst>
      </pc:sldChg>
      <pc:sldChg chg="add del">
        <pc:chgData name="Carl Syner" userId="05ea3f95-e962-4def-bb53-c95df885dd88" providerId="ADAL" clId="{7A8A0DDB-6489-4D78-93D3-97ADCDD59EE5}" dt="2020-12-15T09:50:42.898" v="195"/>
        <pc:sldMkLst>
          <pc:docMk/>
          <pc:sldMk cId="969756862" sldId="2134804379"/>
        </pc:sldMkLst>
      </pc:sldChg>
      <pc:sldChg chg="add del">
        <pc:chgData name="Carl Syner" userId="05ea3f95-e962-4def-bb53-c95df885dd88" providerId="ADAL" clId="{7A8A0DDB-6489-4D78-93D3-97ADCDD59EE5}" dt="2020-12-15T09:50:42.898" v="195"/>
        <pc:sldMkLst>
          <pc:docMk/>
          <pc:sldMk cId="1875317474" sldId="2134804380"/>
        </pc:sldMkLst>
      </pc:sldChg>
      <pc:sldChg chg="add del">
        <pc:chgData name="Carl Syner" userId="05ea3f95-e962-4def-bb53-c95df885dd88" providerId="ADAL" clId="{7A8A0DDB-6489-4D78-93D3-97ADCDD59EE5}" dt="2020-12-15T09:50:42.898" v="195"/>
        <pc:sldMkLst>
          <pc:docMk/>
          <pc:sldMk cId="1352198436" sldId="2134804381"/>
        </pc:sldMkLst>
      </pc:sldChg>
      <pc:sldChg chg="add del">
        <pc:chgData name="Carl Syner" userId="05ea3f95-e962-4def-bb53-c95df885dd88" providerId="ADAL" clId="{7A8A0DDB-6489-4D78-93D3-97ADCDD59EE5}" dt="2020-12-15T09:50:42.898" v="195"/>
        <pc:sldMkLst>
          <pc:docMk/>
          <pc:sldMk cId="1253260083" sldId="2134804382"/>
        </pc:sldMkLst>
      </pc:sldChg>
      <pc:sldChg chg="add del">
        <pc:chgData name="Carl Syner" userId="05ea3f95-e962-4def-bb53-c95df885dd88" providerId="ADAL" clId="{7A8A0DDB-6489-4D78-93D3-97ADCDD59EE5}" dt="2020-12-15T09:50:42.898" v="195"/>
        <pc:sldMkLst>
          <pc:docMk/>
          <pc:sldMk cId="160017536" sldId="2134804383"/>
        </pc:sldMkLst>
      </pc:sldChg>
      <pc:sldChg chg="add del">
        <pc:chgData name="Carl Syner" userId="05ea3f95-e962-4def-bb53-c95df885dd88" providerId="ADAL" clId="{7A8A0DDB-6489-4D78-93D3-97ADCDD59EE5}" dt="2020-12-15T09:50:42.898" v="195"/>
        <pc:sldMkLst>
          <pc:docMk/>
          <pc:sldMk cId="2960605260" sldId="2134804384"/>
        </pc:sldMkLst>
      </pc:sldChg>
      <pc:sldChg chg="add del">
        <pc:chgData name="Carl Syner" userId="05ea3f95-e962-4def-bb53-c95df885dd88" providerId="ADAL" clId="{7A8A0DDB-6489-4D78-93D3-97ADCDD59EE5}" dt="2020-12-15T09:50:42.898" v="195"/>
        <pc:sldMkLst>
          <pc:docMk/>
          <pc:sldMk cId="2165919237" sldId="2134804385"/>
        </pc:sldMkLst>
      </pc:sldChg>
      <pc:sldChg chg="add del">
        <pc:chgData name="Carl Syner" userId="05ea3f95-e962-4def-bb53-c95df885dd88" providerId="ADAL" clId="{7A8A0DDB-6489-4D78-93D3-97ADCDD59EE5}" dt="2020-12-15T09:50:42.898" v="195"/>
        <pc:sldMkLst>
          <pc:docMk/>
          <pc:sldMk cId="1725419542" sldId="2134804386"/>
        </pc:sldMkLst>
      </pc:sldChg>
      <pc:sldChg chg="add del">
        <pc:chgData name="Carl Syner" userId="05ea3f95-e962-4def-bb53-c95df885dd88" providerId="ADAL" clId="{7A8A0DDB-6489-4D78-93D3-97ADCDD59EE5}" dt="2020-12-15T09:50:42.898" v="195"/>
        <pc:sldMkLst>
          <pc:docMk/>
          <pc:sldMk cId="3277674641" sldId="2134804387"/>
        </pc:sldMkLst>
      </pc:sldChg>
      <pc:sldChg chg="add del">
        <pc:chgData name="Carl Syner" userId="05ea3f95-e962-4def-bb53-c95df885dd88" providerId="ADAL" clId="{7A8A0DDB-6489-4D78-93D3-97ADCDD59EE5}" dt="2020-12-15T09:50:42.898" v="195"/>
        <pc:sldMkLst>
          <pc:docMk/>
          <pc:sldMk cId="993009852" sldId="2134804388"/>
        </pc:sldMkLst>
      </pc:sldChg>
      <pc:sldChg chg="add del">
        <pc:chgData name="Carl Syner" userId="05ea3f95-e962-4def-bb53-c95df885dd88" providerId="ADAL" clId="{7A8A0DDB-6489-4D78-93D3-97ADCDD59EE5}" dt="2020-12-15T09:50:42.898" v="195"/>
        <pc:sldMkLst>
          <pc:docMk/>
          <pc:sldMk cId="2386349432" sldId="2134804389"/>
        </pc:sldMkLst>
      </pc:sldChg>
      <pc:sldChg chg="add del">
        <pc:chgData name="Carl Syner" userId="05ea3f95-e962-4def-bb53-c95df885dd88" providerId="ADAL" clId="{7A8A0DDB-6489-4D78-93D3-97ADCDD59EE5}" dt="2020-12-15T09:50:42.898" v="195"/>
        <pc:sldMkLst>
          <pc:docMk/>
          <pc:sldMk cId="3103412993" sldId="2134804390"/>
        </pc:sldMkLst>
      </pc:sldChg>
      <pc:sldChg chg="add del">
        <pc:chgData name="Carl Syner" userId="05ea3f95-e962-4def-bb53-c95df885dd88" providerId="ADAL" clId="{7A8A0DDB-6489-4D78-93D3-97ADCDD59EE5}" dt="2020-12-15T09:50:42.898" v="195"/>
        <pc:sldMkLst>
          <pc:docMk/>
          <pc:sldMk cId="1984296669" sldId="2134804391"/>
        </pc:sldMkLst>
      </pc:sldChg>
    </pc:docChg>
  </pc:docChgLst>
  <pc:docChgLst>
    <pc:chgData name="Carl Syner" userId="05ea3f95-e962-4def-bb53-c95df885dd88" providerId="ADAL" clId="{A9E0826D-0B49-4ED0-B76A-938D4DE8BA43}"/>
    <pc:docChg chg="undo custSel modSld">
      <pc:chgData name="Carl Syner" userId="05ea3f95-e962-4def-bb53-c95df885dd88" providerId="ADAL" clId="{A9E0826D-0B49-4ED0-B76A-938D4DE8BA43}" dt="2021-04-28T19:35:58.624" v="5" actId="478"/>
      <pc:docMkLst>
        <pc:docMk/>
      </pc:docMkLst>
      <pc:sldChg chg="addSp delSp modSp mod">
        <pc:chgData name="Carl Syner" userId="05ea3f95-e962-4def-bb53-c95df885dd88" providerId="ADAL" clId="{A9E0826D-0B49-4ED0-B76A-938D4DE8BA43}" dt="2021-04-28T19:35:58.624" v="5" actId="478"/>
        <pc:sldMkLst>
          <pc:docMk/>
          <pc:sldMk cId="745180697" sldId="10684"/>
        </pc:sldMkLst>
        <pc:spChg chg="add del">
          <ac:chgData name="Carl Syner" userId="05ea3f95-e962-4def-bb53-c95df885dd88" providerId="ADAL" clId="{A9E0826D-0B49-4ED0-B76A-938D4DE8BA43}" dt="2021-04-28T19:35:58.624" v="5" actId="478"/>
          <ac:spMkLst>
            <pc:docMk/>
            <pc:sldMk cId="745180697" sldId="10684"/>
            <ac:spMk id="2" creationId="{4E494E3B-054C-46A4-8781-5AE99ADB099C}"/>
          </ac:spMkLst>
        </pc:spChg>
        <pc:spChg chg="add del mod">
          <ac:chgData name="Carl Syner" userId="05ea3f95-e962-4def-bb53-c95df885dd88" providerId="ADAL" clId="{A9E0826D-0B49-4ED0-B76A-938D4DE8BA43}" dt="2021-04-28T19:35:58.139" v="4" actId="6549"/>
          <ac:spMkLst>
            <pc:docMk/>
            <pc:sldMk cId="745180697" sldId="10684"/>
            <ac:spMk id="4" creationId="{19140ACA-8D6A-4B3B-8C25-08268C815368}"/>
          </ac:spMkLst>
        </pc:spChg>
      </pc:sldChg>
    </pc:docChg>
  </pc:docChgLst>
  <pc:docChgLst>
    <pc:chgData name="Carl Syner" userId="05ea3f95-e962-4def-bb53-c95df885dd88" providerId="ADAL" clId="{3C1069C6-1918-445F-9149-2060F4194E0A}"/>
    <pc:docChg chg="undo custSel addSld delSld modSld sldOrd modSection">
      <pc:chgData name="Carl Syner" userId="05ea3f95-e962-4def-bb53-c95df885dd88" providerId="ADAL" clId="{3C1069C6-1918-445F-9149-2060F4194E0A}" dt="2021-10-06T09:03:22.157" v="459"/>
      <pc:docMkLst>
        <pc:docMk/>
      </pc:docMkLst>
      <pc:sldChg chg="modSp mod">
        <pc:chgData name="Carl Syner" userId="05ea3f95-e962-4def-bb53-c95df885dd88" providerId="ADAL" clId="{3C1069C6-1918-445F-9149-2060F4194E0A}" dt="2021-10-06T08:36:30.578" v="27" actId="20577"/>
        <pc:sldMkLst>
          <pc:docMk/>
          <pc:sldMk cId="2701434765" sldId="1720"/>
        </pc:sldMkLst>
        <pc:spChg chg="mod">
          <ac:chgData name="Carl Syner" userId="05ea3f95-e962-4def-bb53-c95df885dd88" providerId="ADAL" clId="{3C1069C6-1918-445F-9149-2060F4194E0A}" dt="2021-10-06T08:36:30.578" v="27" actId="20577"/>
          <ac:spMkLst>
            <pc:docMk/>
            <pc:sldMk cId="2701434765" sldId="1720"/>
            <ac:spMk id="4" creationId="{00000000-0000-0000-0000-000000000000}"/>
          </ac:spMkLst>
        </pc:spChg>
      </pc:sldChg>
      <pc:sldChg chg="modSp mod ord">
        <pc:chgData name="Carl Syner" userId="05ea3f95-e962-4def-bb53-c95df885dd88" providerId="ADAL" clId="{3C1069C6-1918-445F-9149-2060F4194E0A}" dt="2021-10-06T09:03:22.157" v="459"/>
        <pc:sldMkLst>
          <pc:docMk/>
          <pc:sldMk cId="579502087" sldId="2076137567"/>
        </pc:sldMkLst>
        <pc:spChg chg="mod">
          <ac:chgData name="Carl Syner" userId="05ea3f95-e962-4def-bb53-c95df885dd88" providerId="ADAL" clId="{3C1069C6-1918-445F-9149-2060F4194E0A}" dt="2021-10-06T08:54:30.214" v="457" actId="20577"/>
          <ac:spMkLst>
            <pc:docMk/>
            <pc:sldMk cId="579502087" sldId="2076137567"/>
            <ac:spMk id="4" creationId="{47ADD584-5556-41BD-BF66-2718300C686A}"/>
          </ac:spMkLst>
        </pc:spChg>
      </pc:sldChg>
      <pc:sldChg chg="new del">
        <pc:chgData name="Carl Syner" userId="05ea3f95-e962-4def-bb53-c95df885dd88" providerId="ADAL" clId="{3C1069C6-1918-445F-9149-2060F4194E0A}" dt="2021-10-06T08:42:28.049" v="30" actId="47"/>
        <pc:sldMkLst>
          <pc:docMk/>
          <pc:sldMk cId="2840159325" sldId="2134804366"/>
        </pc:sldMkLst>
      </pc:sldChg>
      <pc:sldChg chg="delSp modSp add mod ord">
        <pc:chgData name="Carl Syner" userId="05ea3f95-e962-4def-bb53-c95df885dd88" providerId="ADAL" clId="{3C1069C6-1918-445F-9149-2060F4194E0A}" dt="2021-10-06T08:52:39.558" v="451"/>
        <pc:sldMkLst>
          <pc:docMk/>
          <pc:sldMk cId="4157487909" sldId="2134804367"/>
        </pc:sldMkLst>
        <pc:spChg chg="mod">
          <ac:chgData name="Carl Syner" userId="05ea3f95-e962-4def-bb53-c95df885dd88" providerId="ADAL" clId="{3C1069C6-1918-445F-9149-2060F4194E0A}" dt="2021-10-06T08:52:31.859" v="449" actId="14100"/>
          <ac:spMkLst>
            <pc:docMk/>
            <pc:sldMk cId="4157487909" sldId="2134804367"/>
            <ac:spMk id="3" creationId="{612C74EB-52BB-426D-99F8-36C40E3B3499}"/>
          </ac:spMkLst>
        </pc:spChg>
        <pc:spChg chg="del">
          <ac:chgData name="Carl Syner" userId="05ea3f95-e962-4def-bb53-c95df885dd88" providerId="ADAL" clId="{3C1069C6-1918-445F-9149-2060F4194E0A}" dt="2021-10-06T08:42:47.511" v="43" actId="478"/>
          <ac:spMkLst>
            <pc:docMk/>
            <pc:sldMk cId="4157487909" sldId="2134804367"/>
            <ac:spMk id="14" creationId="{8C26FE3D-BA8D-4D40-9461-D239AE986988}"/>
          </ac:spMkLst>
        </pc:spChg>
        <pc:spChg chg="del">
          <ac:chgData name="Carl Syner" userId="05ea3f95-e962-4def-bb53-c95df885dd88" providerId="ADAL" clId="{3C1069C6-1918-445F-9149-2060F4194E0A}" dt="2021-10-06T08:42:52.256" v="45" actId="478"/>
          <ac:spMkLst>
            <pc:docMk/>
            <pc:sldMk cId="4157487909" sldId="2134804367"/>
            <ac:spMk id="16" creationId="{A76E588D-9DC3-4683-B89A-F084C53B39D7}"/>
          </ac:spMkLst>
        </pc:spChg>
        <pc:spChg chg="del">
          <ac:chgData name="Carl Syner" userId="05ea3f95-e962-4def-bb53-c95df885dd88" providerId="ADAL" clId="{3C1069C6-1918-445F-9149-2060F4194E0A}" dt="2021-10-06T08:46:56.164" v="240" actId="478"/>
          <ac:spMkLst>
            <pc:docMk/>
            <pc:sldMk cId="4157487909" sldId="2134804367"/>
            <ac:spMk id="18" creationId="{D1C2505B-2C9D-46F9-9A8E-6D2820B9C14C}"/>
          </ac:spMkLst>
        </pc:spChg>
        <pc:spChg chg="del">
          <ac:chgData name="Carl Syner" userId="05ea3f95-e962-4def-bb53-c95df885dd88" providerId="ADAL" clId="{3C1069C6-1918-445F-9149-2060F4194E0A}" dt="2021-10-06T08:42:52.256" v="45" actId="478"/>
          <ac:spMkLst>
            <pc:docMk/>
            <pc:sldMk cId="4157487909" sldId="2134804367"/>
            <ac:spMk id="19" creationId="{2614B2EB-5B32-49DC-87A0-D0CF79EA34A0}"/>
          </ac:spMkLst>
        </pc:spChg>
        <pc:spChg chg="del">
          <ac:chgData name="Carl Syner" userId="05ea3f95-e962-4def-bb53-c95df885dd88" providerId="ADAL" clId="{3C1069C6-1918-445F-9149-2060F4194E0A}" dt="2021-10-06T08:42:49.910" v="44" actId="478"/>
          <ac:spMkLst>
            <pc:docMk/>
            <pc:sldMk cId="4157487909" sldId="2134804367"/>
            <ac:spMk id="22" creationId="{1E3929B9-D2E5-436F-803A-EABF53259B49}"/>
          </ac:spMkLst>
        </pc:spChg>
        <pc:spChg chg="mod">
          <ac:chgData name="Carl Syner" userId="05ea3f95-e962-4def-bb53-c95df885dd88" providerId="ADAL" clId="{3C1069C6-1918-445F-9149-2060F4194E0A}" dt="2021-10-06T08:42:36.206" v="42" actId="20577"/>
          <ac:spMkLst>
            <pc:docMk/>
            <pc:sldMk cId="4157487909" sldId="2134804367"/>
            <ac:spMk id="23" creationId="{4F7DB0FB-D68E-477A-99E9-B267D97425EF}"/>
          </ac:spMkLst>
        </pc:spChg>
        <pc:grpChg chg="del">
          <ac:chgData name="Carl Syner" userId="05ea3f95-e962-4def-bb53-c95df885dd88" providerId="ADAL" clId="{3C1069C6-1918-445F-9149-2060F4194E0A}" dt="2021-10-06T08:42:52.256" v="45" actId="478"/>
          <ac:grpSpMkLst>
            <pc:docMk/>
            <pc:sldMk cId="4157487909" sldId="2134804367"/>
            <ac:grpSpMk id="10" creationId="{2B846AAE-833A-44FA-9F08-C4A4FEE9D9F0}"/>
          </ac:grpSpMkLst>
        </pc:grpChg>
        <pc:grpChg chg="del">
          <ac:chgData name="Carl Syner" userId="05ea3f95-e962-4def-bb53-c95df885dd88" providerId="ADAL" clId="{3C1069C6-1918-445F-9149-2060F4194E0A}" dt="2021-10-06T08:42:54.408" v="46" actId="478"/>
          <ac:grpSpMkLst>
            <pc:docMk/>
            <pc:sldMk cId="4157487909" sldId="2134804367"/>
            <ac:grpSpMk id="13" creationId="{FA5915FA-F368-4F40-B78A-D57D6886A73B}"/>
          </ac:grpSpMkLst>
        </pc:grpChg>
        <pc:graphicFrameChg chg="del">
          <ac:chgData name="Carl Syner" userId="05ea3f95-e962-4def-bb53-c95df885dd88" providerId="ADAL" clId="{3C1069C6-1918-445F-9149-2060F4194E0A}" dt="2021-10-06T08:42:52.256" v="45" actId="478"/>
          <ac:graphicFrameMkLst>
            <pc:docMk/>
            <pc:sldMk cId="4157487909" sldId="2134804367"/>
            <ac:graphicFrameMk id="4" creationId="{2467836C-5010-4C2F-AC75-2B15EE4F0D2A}"/>
          </ac:graphicFrameMkLst>
        </pc:graphicFrameChg>
      </pc:sldChg>
    </pc:docChg>
  </pc:docChgLst>
  <pc:docChgLst>
    <pc:chgData name="Carl Syner" userId="05ea3f95-e962-4def-bb53-c95df885dd88" providerId="ADAL" clId="{01624A85-7403-4DB4-8B28-C72B0C2AEA5D}"/>
    <pc:docChg chg="undo custSel addSld delSld modSld sldOrd addMainMaster delMainMaster modMainMaster modSection">
      <pc:chgData name="Carl Syner" userId="05ea3f95-e962-4def-bb53-c95df885dd88" providerId="ADAL" clId="{01624A85-7403-4DB4-8B28-C72B0C2AEA5D}" dt="2021-03-02T11:08:25.758" v="3505" actId="729"/>
      <pc:docMkLst>
        <pc:docMk/>
      </pc:docMkLst>
      <pc:sldChg chg="add del">
        <pc:chgData name="Carl Syner" userId="05ea3f95-e962-4def-bb53-c95df885dd88" providerId="ADAL" clId="{01624A85-7403-4DB4-8B28-C72B0C2AEA5D}" dt="2021-01-20T14:06:17.313" v="196" actId="22"/>
        <pc:sldMkLst>
          <pc:docMk/>
          <pc:sldMk cId="1288738183" sldId="257"/>
        </pc:sldMkLst>
      </pc:sldChg>
      <pc:sldChg chg="addSp delSp modSp mod setBg">
        <pc:chgData name="Carl Syner" userId="05ea3f95-e962-4def-bb53-c95df885dd88" providerId="ADAL" clId="{01624A85-7403-4DB4-8B28-C72B0C2AEA5D}" dt="2021-01-26T10:29:07.093" v="2702" actId="1035"/>
        <pc:sldMkLst>
          <pc:docMk/>
          <pc:sldMk cId="2538342409" sldId="274"/>
        </pc:sldMkLst>
        <pc:spChg chg="mod">
          <ac:chgData name="Carl Syner" userId="05ea3f95-e962-4def-bb53-c95df885dd88" providerId="ADAL" clId="{01624A85-7403-4DB4-8B28-C72B0C2AEA5D}" dt="2021-01-26T10:09:15.101" v="1360" actId="20577"/>
          <ac:spMkLst>
            <pc:docMk/>
            <pc:sldMk cId="2538342409" sldId="274"/>
            <ac:spMk id="2" creationId="{00000000-0000-0000-0000-000000000000}"/>
          </ac:spMkLst>
        </pc:spChg>
        <pc:spChg chg="mod">
          <ac:chgData name="Carl Syner" userId="05ea3f95-e962-4def-bb53-c95df885dd88" providerId="ADAL" clId="{01624A85-7403-4DB4-8B28-C72B0C2AEA5D}" dt="2021-01-26T10:05:31.735" v="1085" actId="478"/>
          <ac:spMkLst>
            <pc:docMk/>
            <pc:sldMk cId="2538342409" sldId="274"/>
            <ac:spMk id="4" creationId="{00000000-0000-0000-0000-000000000000}"/>
          </ac:spMkLst>
        </pc:spChg>
        <pc:spChg chg="mod">
          <ac:chgData name="Carl Syner" userId="05ea3f95-e962-4def-bb53-c95df885dd88" providerId="ADAL" clId="{01624A85-7403-4DB4-8B28-C72B0C2AEA5D}" dt="2021-01-26T10:28:05.095" v="2675" actId="20577"/>
          <ac:spMkLst>
            <pc:docMk/>
            <pc:sldMk cId="2538342409" sldId="274"/>
            <ac:spMk id="10" creationId="{00000000-0000-0000-0000-000000000000}"/>
          </ac:spMkLst>
        </pc:spChg>
        <pc:spChg chg="mod topLvl">
          <ac:chgData name="Carl Syner" userId="05ea3f95-e962-4def-bb53-c95df885dd88" providerId="ADAL" clId="{01624A85-7403-4DB4-8B28-C72B0C2AEA5D}" dt="2021-01-26T10:29:07.093" v="2702" actId="1035"/>
          <ac:spMkLst>
            <pc:docMk/>
            <pc:sldMk cId="2538342409" sldId="274"/>
            <ac:spMk id="13" creationId="{00000000-0000-0000-0000-000000000000}"/>
          </ac:spMkLst>
        </pc:spChg>
        <pc:spChg chg="add mod">
          <ac:chgData name="Carl Syner" userId="05ea3f95-e962-4def-bb53-c95df885dd88" providerId="ADAL" clId="{01624A85-7403-4DB4-8B28-C72B0C2AEA5D}" dt="2021-01-26T10:17:36.741" v="2083" actId="1036"/>
          <ac:spMkLst>
            <pc:docMk/>
            <pc:sldMk cId="2538342409" sldId="274"/>
            <ac:spMk id="19" creationId="{1F1CD963-2AF7-4691-8C1F-B5B540BBF6C8}"/>
          </ac:spMkLst>
        </pc:spChg>
        <pc:spChg chg="add mod">
          <ac:chgData name="Carl Syner" userId="05ea3f95-e962-4def-bb53-c95df885dd88" providerId="ADAL" clId="{01624A85-7403-4DB4-8B28-C72B0C2AEA5D}" dt="2021-01-26T10:17:31.537" v="2074" actId="1036"/>
          <ac:spMkLst>
            <pc:docMk/>
            <pc:sldMk cId="2538342409" sldId="274"/>
            <ac:spMk id="22" creationId="{4151718E-213F-4AA2-8343-1542EE35CD77}"/>
          </ac:spMkLst>
        </pc:spChg>
        <pc:spChg chg="add mod">
          <ac:chgData name="Carl Syner" userId="05ea3f95-e962-4def-bb53-c95df885dd88" providerId="ADAL" clId="{01624A85-7403-4DB4-8B28-C72B0C2AEA5D}" dt="2021-01-26T10:17:26.282" v="2063" actId="1036"/>
          <ac:spMkLst>
            <pc:docMk/>
            <pc:sldMk cId="2538342409" sldId="274"/>
            <ac:spMk id="25" creationId="{5330EBC0-A436-498F-9560-4F023A7F6247}"/>
          </ac:spMkLst>
        </pc:spChg>
        <pc:spChg chg="add mod">
          <ac:chgData name="Carl Syner" userId="05ea3f95-e962-4def-bb53-c95df885dd88" providerId="ADAL" clId="{01624A85-7403-4DB4-8B28-C72B0C2AEA5D}" dt="2021-01-26T10:17:13.509" v="2050" actId="1037"/>
          <ac:spMkLst>
            <pc:docMk/>
            <pc:sldMk cId="2538342409" sldId="274"/>
            <ac:spMk id="27" creationId="{9007BD24-E275-4BD6-AC4A-F1A6F2C0EB16}"/>
          </ac:spMkLst>
        </pc:spChg>
        <pc:spChg chg="add mod">
          <ac:chgData name="Carl Syner" userId="05ea3f95-e962-4def-bb53-c95df885dd88" providerId="ADAL" clId="{01624A85-7403-4DB4-8B28-C72B0C2AEA5D}" dt="2021-01-26T10:17:01.853" v="1950" actId="20577"/>
          <ac:spMkLst>
            <pc:docMk/>
            <pc:sldMk cId="2538342409" sldId="274"/>
            <ac:spMk id="28" creationId="{574E4674-FFA6-4E60-832E-CDB33CF14386}"/>
          </ac:spMkLst>
        </pc:spChg>
        <pc:spChg chg="del">
          <ac:chgData name="Carl Syner" userId="05ea3f95-e962-4def-bb53-c95df885dd88" providerId="ADAL" clId="{01624A85-7403-4DB4-8B28-C72B0C2AEA5D}" dt="2021-01-26T10:05:31.735" v="1085" actId="478"/>
          <ac:spMkLst>
            <pc:docMk/>
            <pc:sldMk cId="2538342409" sldId="274"/>
            <ac:spMk id="51" creationId="{662081E5-B1FD-431D-BB04-8DB7A349087C}"/>
          </ac:spMkLst>
        </pc:spChg>
        <pc:spChg chg="del">
          <ac:chgData name="Carl Syner" userId="05ea3f95-e962-4def-bb53-c95df885dd88" providerId="ADAL" clId="{01624A85-7403-4DB4-8B28-C72B0C2AEA5D}" dt="2021-01-26T10:05:27.160" v="1083" actId="478"/>
          <ac:spMkLst>
            <pc:docMk/>
            <pc:sldMk cId="2538342409" sldId="274"/>
            <ac:spMk id="52" creationId="{BFD84CD2-799A-4E78-8E26-E35D2302A0BA}"/>
          </ac:spMkLst>
        </pc:spChg>
        <pc:spChg chg="del">
          <ac:chgData name="Carl Syner" userId="05ea3f95-e962-4def-bb53-c95df885dd88" providerId="ADAL" clId="{01624A85-7403-4DB4-8B28-C72B0C2AEA5D}" dt="2021-01-26T10:05:29.666" v="1084" actId="478"/>
          <ac:spMkLst>
            <pc:docMk/>
            <pc:sldMk cId="2538342409" sldId="274"/>
            <ac:spMk id="53" creationId="{E2E4413A-23C9-4E90-916F-1585B35B66A5}"/>
          </ac:spMkLst>
        </pc:spChg>
        <pc:spChg chg="del mod">
          <ac:chgData name="Carl Syner" userId="05ea3f95-e962-4def-bb53-c95df885dd88" providerId="ADAL" clId="{01624A85-7403-4DB4-8B28-C72B0C2AEA5D}" dt="2021-01-26T10:05:02.832" v="1071" actId="478"/>
          <ac:spMkLst>
            <pc:docMk/>
            <pc:sldMk cId="2538342409" sldId="274"/>
            <ac:spMk id="57" creationId="{6B86489F-69B1-4DBA-BAAA-59DFE9EC6E34}"/>
          </ac:spMkLst>
        </pc:spChg>
        <pc:spChg chg="del mod">
          <ac:chgData name="Carl Syner" userId="05ea3f95-e962-4def-bb53-c95df885dd88" providerId="ADAL" clId="{01624A85-7403-4DB4-8B28-C72B0C2AEA5D}" dt="2021-01-26T10:06:46.091" v="1134" actId="478"/>
          <ac:spMkLst>
            <pc:docMk/>
            <pc:sldMk cId="2538342409" sldId="274"/>
            <ac:spMk id="59" creationId="{6BC83726-7142-4E05-AECD-FF9BFA023B79}"/>
          </ac:spMkLst>
        </pc:spChg>
        <pc:spChg chg="del">
          <ac:chgData name="Carl Syner" userId="05ea3f95-e962-4def-bb53-c95df885dd88" providerId="ADAL" clId="{01624A85-7403-4DB4-8B28-C72B0C2AEA5D}" dt="2021-01-26T10:06:40.886" v="1131" actId="478"/>
          <ac:spMkLst>
            <pc:docMk/>
            <pc:sldMk cId="2538342409" sldId="274"/>
            <ac:spMk id="60" creationId="{6D839485-CF42-448F-AA86-0281BE54B8D8}"/>
          </ac:spMkLst>
        </pc:spChg>
        <pc:spChg chg="del">
          <ac:chgData name="Carl Syner" userId="05ea3f95-e962-4def-bb53-c95df885dd88" providerId="ADAL" clId="{01624A85-7403-4DB4-8B28-C72B0C2AEA5D}" dt="2021-01-26T10:06:17.594" v="1121" actId="478"/>
          <ac:spMkLst>
            <pc:docMk/>
            <pc:sldMk cId="2538342409" sldId="274"/>
            <ac:spMk id="61" creationId="{92A39E0D-1C4F-4951-8554-A99DA70D0699}"/>
          </ac:spMkLst>
        </pc:spChg>
        <pc:spChg chg="del">
          <ac:chgData name="Carl Syner" userId="05ea3f95-e962-4def-bb53-c95df885dd88" providerId="ADAL" clId="{01624A85-7403-4DB4-8B28-C72B0C2AEA5D}" dt="2021-01-26T10:06:16.231" v="1120" actId="478"/>
          <ac:spMkLst>
            <pc:docMk/>
            <pc:sldMk cId="2538342409" sldId="274"/>
            <ac:spMk id="62" creationId="{4D49EFA8-ACD4-4D23-9252-1D772CC14DD0}"/>
          </ac:spMkLst>
        </pc:spChg>
        <pc:spChg chg="del">
          <ac:chgData name="Carl Syner" userId="05ea3f95-e962-4def-bb53-c95df885dd88" providerId="ADAL" clId="{01624A85-7403-4DB4-8B28-C72B0C2AEA5D}" dt="2021-01-26T10:06:27.928" v="1126" actId="478"/>
          <ac:spMkLst>
            <pc:docMk/>
            <pc:sldMk cId="2538342409" sldId="274"/>
            <ac:spMk id="71" creationId="{A06892BA-471E-4B84-AFD3-C4FF776BF309}"/>
          </ac:spMkLst>
        </pc:spChg>
        <pc:spChg chg="del">
          <ac:chgData name="Carl Syner" userId="05ea3f95-e962-4def-bb53-c95df885dd88" providerId="ADAL" clId="{01624A85-7403-4DB4-8B28-C72B0C2AEA5D}" dt="2021-01-26T10:06:29.284" v="1127" actId="478"/>
          <ac:spMkLst>
            <pc:docMk/>
            <pc:sldMk cId="2538342409" sldId="274"/>
            <ac:spMk id="72" creationId="{8F04DE6A-24DD-41C3-8CF9-264CD486EC83}"/>
          </ac:spMkLst>
        </pc:spChg>
        <pc:spChg chg="del">
          <ac:chgData name="Carl Syner" userId="05ea3f95-e962-4def-bb53-c95df885dd88" providerId="ADAL" clId="{01624A85-7403-4DB4-8B28-C72B0C2AEA5D}" dt="2021-01-26T10:06:31.777" v="1128" actId="478"/>
          <ac:spMkLst>
            <pc:docMk/>
            <pc:sldMk cId="2538342409" sldId="274"/>
            <ac:spMk id="73" creationId="{DBC19C4C-D2B2-49AE-9A6A-AC984E8B96B2}"/>
          </ac:spMkLst>
        </pc:spChg>
        <pc:spChg chg="del mod">
          <ac:chgData name="Carl Syner" userId="05ea3f95-e962-4def-bb53-c95df885dd88" providerId="ADAL" clId="{01624A85-7403-4DB4-8B28-C72B0C2AEA5D}" dt="2021-01-26T10:05:03.735" v="1072" actId="478"/>
          <ac:spMkLst>
            <pc:docMk/>
            <pc:sldMk cId="2538342409" sldId="274"/>
            <ac:spMk id="79" creationId="{878F1FE4-2D96-4A6B-A84B-9FC32069CE11}"/>
          </ac:spMkLst>
        </pc:spChg>
        <pc:spChg chg="mod">
          <ac:chgData name="Carl Syner" userId="05ea3f95-e962-4def-bb53-c95df885dd88" providerId="ADAL" clId="{01624A85-7403-4DB4-8B28-C72B0C2AEA5D}" dt="2021-01-26T10:27:56.526" v="2658" actId="1035"/>
          <ac:spMkLst>
            <pc:docMk/>
            <pc:sldMk cId="2538342409" sldId="274"/>
            <ac:spMk id="90" creationId="{78C5E55B-B7AB-4E67-9D73-59621EF9FD5D}"/>
          </ac:spMkLst>
        </pc:spChg>
        <pc:spChg chg="mod">
          <ac:chgData name="Carl Syner" userId="05ea3f95-e962-4def-bb53-c95df885dd88" providerId="ADAL" clId="{01624A85-7403-4DB4-8B28-C72B0C2AEA5D}" dt="2021-01-26T10:05:05.608" v="1073" actId="478"/>
          <ac:spMkLst>
            <pc:docMk/>
            <pc:sldMk cId="2538342409" sldId="274"/>
            <ac:spMk id="91" creationId="{972E190E-C021-4F97-B394-186A7CC44065}"/>
          </ac:spMkLst>
        </pc:spChg>
        <pc:spChg chg="mod">
          <ac:chgData name="Carl Syner" userId="05ea3f95-e962-4def-bb53-c95df885dd88" providerId="ADAL" clId="{01624A85-7403-4DB4-8B28-C72B0C2AEA5D}" dt="2021-01-26T10:17:40.235" v="2089" actId="1036"/>
          <ac:spMkLst>
            <pc:docMk/>
            <pc:sldMk cId="2538342409" sldId="274"/>
            <ac:spMk id="92" creationId="{EF9511B2-142B-4E8A-8001-CF6029D03C7D}"/>
          </ac:spMkLst>
        </pc:spChg>
        <pc:spChg chg="del mod">
          <ac:chgData name="Carl Syner" userId="05ea3f95-e962-4def-bb53-c95df885dd88" providerId="ADAL" clId="{01624A85-7403-4DB4-8B28-C72B0C2AEA5D}" dt="2021-01-26T10:15:00.365" v="1699" actId="478"/>
          <ac:spMkLst>
            <pc:docMk/>
            <pc:sldMk cId="2538342409" sldId="274"/>
            <ac:spMk id="93" creationId="{83091F29-098C-43C1-B29F-8E79ECB882E8}"/>
          </ac:spMkLst>
        </pc:spChg>
        <pc:spChg chg="del mod">
          <ac:chgData name="Carl Syner" userId="05ea3f95-e962-4def-bb53-c95df885dd88" providerId="ADAL" clId="{01624A85-7403-4DB4-8B28-C72B0C2AEA5D}" dt="2021-01-26T10:05:05.608" v="1073" actId="478"/>
          <ac:spMkLst>
            <pc:docMk/>
            <pc:sldMk cId="2538342409" sldId="274"/>
            <ac:spMk id="104" creationId="{E8D0CA69-2F57-4DA4-825B-928B682D5AC6}"/>
          </ac:spMkLst>
        </pc:spChg>
        <pc:spChg chg="del mod">
          <ac:chgData name="Carl Syner" userId="05ea3f95-e962-4def-bb53-c95df885dd88" providerId="ADAL" clId="{01624A85-7403-4DB4-8B28-C72B0C2AEA5D}" dt="2021-01-26T10:04:55.581" v="1064" actId="478"/>
          <ac:spMkLst>
            <pc:docMk/>
            <pc:sldMk cId="2538342409" sldId="274"/>
            <ac:spMk id="105" creationId="{4081D9C8-81EA-4164-98DA-8FF62BA8AF89}"/>
          </ac:spMkLst>
        </pc:spChg>
        <pc:spChg chg="del mod">
          <ac:chgData name="Carl Syner" userId="05ea3f95-e962-4def-bb53-c95df885dd88" providerId="ADAL" clId="{01624A85-7403-4DB4-8B28-C72B0C2AEA5D}" dt="2021-01-26T10:05:00.052" v="1068" actId="478"/>
          <ac:spMkLst>
            <pc:docMk/>
            <pc:sldMk cId="2538342409" sldId="274"/>
            <ac:spMk id="107" creationId="{ACE36F1F-20CC-4C4C-B0ED-A6941276E641}"/>
          </ac:spMkLst>
        </pc:spChg>
        <pc:spChg chg="del mod topLvl">
          <ac:chgData name="Carl Syner" userId="05ea3f95-e962-4def-bb53-c95df885dd88" providerId="ADAL" clId="{01624A85-7403-4DB4-8B28-C72B0C2AEA5D}" dt="2021-01-26T10:05:11.871" v="1077" actId="478"/>
          <ac:spMkLst>
            <pc:docMk/>
            <pc:sldMk cId="2538342409" sldId="274"/>
            <ac:spMk id="108" creationId="{069BF772-4363-46B5-8008-548CC9966696}"/>
          </ac:spMkLst>
        </pc:spChg>
        <pc:spChg chg="del mod">
          <ac:chgData name="Carl Syner" userId="05ea3f95-e962-4def-bb53-c95df885dd88" providerId="ADAL" clId="{01624A85-7403-4DB4-8B28-C72B0C2AEA5D}" dt="2021-01-26T10:06:48.191" v="1135" actId="478"/>
          <ac:spMkLst>
            <pc:docMk/>
            <pc:sldMk cId="2538342409" sldId="274"/>
            <ac:spMk id="110" creationId="{00000000-0000-0000-0000-000000000000}"/>
          </ac:spMkLst>
        </pc:spChg>
        <pc:spChg chg="del mod">
          <ac:chgData name="Carl Syner" userId="05ea3f95-e962-4def-bb53-c95df885dd88" providerId="ADAL" clId="{01624A85-7403-4DB4-8B28-C72B0C2AEA5D}" dt="2021-01-26T10:06:25.306" v="1125" actId="478"/>
          <ac:spMkLst>
            <pc:docMk/>
            <pc:sldMk cId="2538342409" sldId="274"/>
            <ac:spMk id="129" creationId="{00000000-0000-0000-0000-000000000000}"/>
          </ac:spMkLst>
        </pc:spChg>
        <pc:spChg chg="del mod">
          <ac:chgData name="Carl Syner" userId="05ea3f95-e962-4def-bb53-c95df885dd88" providerId="ADAL" clId="{01624A85-7403-4DB4-8B28-C72B0C2AEA5D}" dt="2021-01-26T10:06:43.483" v="1133" actId="478"/>
          <ac:spMkLst>
            <pc:docMk/>
            <pc:sldMk cId="2538342409" sldId="274"/>
            <ac:spMk id="130" creationId="{00000000-0000-0000-0000-000000000000}"/>
          </ac:spMkLst>
        </pc:spChg>
        <pc:spChg chg="del mod">
          <ac:chgData name="Carl Syner" userId="05ea3f95-e962-4def-bb53-c95df885dd88" providerId="ADAL" clId="{01624A85-7403-4DB4-8B28-C72B0C2AEA5D}" dt="2021-01-26T10:06:49.911" v="1136" actId="478"/>
          <ac:spMkLst>
            <pc:docMk/>
            <pc:sldMk cId="2538342409" sldId="274"/>
            <ac:spMk id="131" creationId="{00000000-0000-0000-0000-000000000000}"/>
          </ac:spMkLst>
        </pc:spChg>
        <pc:spChg chg="del mod topLvl">
          <ac:chgData name="Carl Syner" userId="05ea3f95-e962-4def-bb53-c95df885dd88" providerId="ADAL" clId="{01624A85-7403-4DB4-8B28-C72B0C2AEA5D}" dt="2021-01-26T10:06:51.717" v="1137" actId="478"/>
          <ac:spMkLst>
            <pc:docMk/>
            <pc:sldMk cId="2538342409" sldId="274"/>
            <ac:spMk id="132" creationId="{00000000-0000-0000-0000-000000000000}"/>
          </ac:spMkLst>
        </pc:spChg>
        <pc:grpChg chg="mod">
          <ac:chgData name="Carl Syner" userId="05ea3f95-e962-4def-bb53-c95df885dd88" providerId="ADAL" clId="{01624A85-7403-4DB4-8B28-C72B0C2AEA5D}" dt="2021-01-26T10:16:41.963" v="1858" actId="1036"/>
          <ac:grpSpMkLst>
            <pc:docMk/>
            <pc:sldMk cId="2538342409" sldId="274"/>
            <ac:grpSpMk id="3" creationId="{3A105FCD-0BCD-4481-AEFD-39EC2FDB5039}"/>
          </ac:grpSpMkLst>
        </pc:grpChg>
        <pc:grpChg chg="del mod">
          <ac:chgData name="Carl Syner" userId="05ea3f95-e962-4def-bb53-c95df885dd88" providerId="ADAL" clId="{01624A85-7403-4DB4-8B28-C72B0C2AEA5D}" dt="2021-01-26T10:06:51.717" v="1137" actId="478"/>
          <ac:grpSpMkLst>
            <pc:docMk/>
            <pc:sldMk cId="2538342409" sldId="274"/>
            <ac:grpSpMk id="6" creationId="{D82D6E07-4246-4C9A-8355-8998120CD674}"/>
          </ac:grpSpMkLst>
        </pc:grpChg>
        <pc:grpChg chg="del mod topLvl">
          <ac:chgData name="Carl Syner" userId="05ea3f95-e962-4def-bb53-c95df885dd88" providerId="ADAL" clId="{01624A85-7403-4DB4-8B28-C72B0C2AEA5D}" dt="2021-01-26T10:05:11.871" v="1077" actId="478"/>
          <ac:grpSpMkLst>
            <pc:docMk/>
            <pc:sldMk cId="2538342409" sldId="274"/>
            <ac:grpSpMk id="23" creationId="{FBB1EADC-FCBC-4825-B49E-4E6270EAC393}"/>
          </ac:grpSpMkLst>
        </pc:grpChg>
        <pc:grpChg chg="add del mod">
          <ac:chgData name="Carl Syner" userId="05ea3f95-e962-4def-bb53-c95df885dd88" providerId="ADAL" clId="{01624A85-7403-4DB4-8B28-C72B0C2AEA5D}" dt="2021-01-26T10:05:08.565" v="1075" actId="478"/>
          <ac:grpSpMkLst>
            <pc:docMk/>
            <pc:sldMk cId="2538342409" sldId="274"/>
            <ac:grpSpMk id="24" creationId="{A2C891DC-5074-40BF-BE83-21A8911FB2E1}"/>
          </ac:grpSpMkLst>
        </pc:grpChg>
        <pc:grpChg chg="del">
          <ac:chgData name="Carl Syner" userId="05ea3f95-e962-4def-bb53-c95df885dd88" providerId="ADAL" clId="{01624A85-7403-4DB4-8B28-C72B0C2AEA5D}" dt="2021-01-26T10:06:02.503" v="1117" actId="21"/>
          <ac:grpSpMkLst>
            <pc:docMk/>
            <pc:sldMk cId="2538342409" sldId="274"/>
            <ac:grpSpMk id="26" creationId="{C929A388-7E3A-4631-A651-E7834722EB0E}"/>
          </ac:grpSpMkLst>
        </pc:grpChg>
        <pc:grpChg chg="del mod">
          <ac:chgData name="Carl Syner" userId="05ea3f95-e962-4def-bb53-c95df885dd88" providerId="ADAL" clId="{01624A85-7403-4DB4-8B28-C72B0C2AEA5D}" dt="2021-01-26T10:05:02.832" v="1071" actId="478"/>
          <ac:grpSpMkLst>
            <pc:docMk/>
            <pc:sldMk cId="2538342409" sldId="274"/>
            <ac:grpSpMk id="56" creationId="{4D20C986-BC46-4153-96DA-F3641C245597}"/>
          </ac:grpSpMkLst>
        </pc:grpChg>
        <pc:grpChg chg="mod topLvl">
          <ac:chgData name="Carl Syner" userId="05ea3f95-e962-4def-bb53-c95df885dd88" providerId="ADAL" clId="{01624A85-7403-4DB4-8B28-C72B0C2AEA5D}" dt="2021-01-26T10:05:11.871" v="1077" actId="478"/>
          <ac:grpSpMkLst>
            <pc:docMk/>
            <pc:sldMk cId="2538342409" sldId="274"/>
            <ac:grpSpMk id="89" creationId="{2A2EECD8-3267-4447-B23E-BB009729A795}"/>
          </ac:grpSpMkLst>
        </pc:grpChg>
        <pc:grpChg chg="del mod">
          <ac:chgData name="Carl Syner" userId="05ea3f95-e962-4def-bb53-c95df885dd88" providerId="ADAL" clId="{01624A85-7403-4DB4-8B28-C72B0C2AEA5D}" dt="2021-01-26T10:04:55.581" v="1064" actId="478"/>
          <ac:grpSpMkLst>
            <pc:docMk/>
            <pc:sldMk cId="2538342409" sldId="274"/>
            <ac:grpSpMk id="103" creationId="{22C310BA-6397-4072-877A-F0BF418A8CB7}"/>
          </ac:grpSpMkLst>
        </pc:grpChg>
        <pc:grpChg chg="del mod">
          <ac:chgData name="Carl Syner" userId="05ea3f95-e962-4def-bb53-c95df885dd88" providerId="ADAL" clId="{01624A85-7403-4DB4-8B28-C72B0C2AEA5D}" dt="2021-01-26T10:05:00.052" v="1068" actId="478"/>
          <ac:grpSpMkLst>
            <pc:docMk/>
            <pc:sldMk cId="2538342409" sldId="274"/>
            <ac:grpSpMk id="106" creationId="{3B6E219B-812B-429C-A4A1-EC4FBDD476BA}"/>
          </ac:grpSpMkLst>
        </pc:grpChg>
        <pc:picChg chg="add del mod">
          <ac:chgData name="Carl Syner" userId="05ea3f95-e962-4def-bb53-c95df885dd88" providerId="ADAL" clId="{01624A85-7403-4DB4-8B28-C72B0C2AEA5D}" dt="2021-01-26T10:11:59.324" v="1396" actId="478"/>
          <ac:picMkLst>
            <pc:docMk/>
            <pc:sldMk cId="2538342409" sldId="274"/>
            <ac:picMk id="7" creationId="{1AD82FE2-5930-4FE4-93AE-5A9E5037EAAF}"/>
          </ac:picMkLst>
        </pc:picChg>
        <pc:picChg chg="add del mod">
          <ac:chgData name="Carl Syner" userId="05ea3f95-e962-4def-bb53-c95df885dd88" providerId="ADAL" clId="{01624A85-7403-4DB4-8B28-C72B0C2AEA5D}" dt="2021-01-26T10:11:19.482" v="1380" actId="478"/>
          <ac:picMkLst>
            <pc:docMk/>
            <pc:sldMk cId="2538342409" sldId="274"/>
            <ac:picMk id="9" creationId="{156DA129-D496-406C-94B3-7FA3D43F6BAF}"/>
          </ac:picMkLst>
        </pc:picChg>
        <pc:picChg chg="add del mod">
          <ac:chgData name="Carl Syner" userId="05ea3f95-e962-4def-bb53-c95df885dd88" providerId="ADAL" clId="{01624A85-7403-4DB4-8B28-C72B0C2AEA5D}" dt="2021-01-26T10:14:18.877" v="1597" actId="478"/>
          <ac:picMkLst>
            <pc:docMk/>
            <pc:sldMk cId="2538342409" sldId="274"/>
            <ac:picMk id="12" creationId="{902AF7B9-38F3-413B-B721-259B3243387F}"/>
          </ac:picMkLst>
        </pc:picChg>
        <pc:picChg chg="add mod">
          <ac:chgData name="Carl Syner" userId="05ea3f95-e962-4def-bb53-c95df885dd88" providerId="ADAL" clId="{01624A85-7403-4DB4-8B28-C72B0C2AEA5D}" dt="2021-01-26T10:16:41.963" v="1858" actId="1036"/>
          <ac:picMkLst>
            <pc:docMk/>
            <pc:sldMk cId="2538342409" sldId="274"/>
            <ac:picMk id="16" creationId="{C5CB959E-0750-4BAA-88FD-091BD6E464EB}"/>
          </ac:picMkLst>
        </pc:picChg>
        <pc:picChg chg="add mod">
          <ac:chgData name="Carl Syner" userId="05ea3f95-e962-4def-bb53-c95df885dd88" providerId="ADAL" clId="{01624A85-7403-4DB4-8B28-C72B0C2AEA5D}" dt="2021-01-26T10:16:41.963" v="1858" actId="1036"/>
          <ac:picMkLst>
            <pc:docMk/>
            <pc:sldMk cId="2538342409" sldId="274"/>
            <ac:picMk id="18" creationId="{2FA880D1-AF1B-44B3-94E6-5A433D96358D}"/>
          </ac:picMkLst>
        </pc:picChg>
        <pc:picChg chg="add mod">
          <ac:chgData name="Carl Syner" userId="05ea3f95-e962-4def-bb53-c95df885dd88" providerId="ADAL" clId="{01624A85-7403-4DB4-8B28-C72B0C2AEA5D}" dt="2021-01-26T10:16:41.963" v="1858" actId="1036"/>
          <ac:picMkLst>
            <pc:docMk/>
            <pc:sldMk cId="2538342409" sldId="274"/>
            <ac:picMk id="21" creationId="{5F078CDD-D128-4AC2-9C64-C8ED20461865}"/>
          </ac:picMkLst>
        </pc:picChg>
        <pc:cxnChg chg="del">
          <ac:chgData name="Carl Syner" userId="05ea3f95-e962-4def-bb53-c95df885dd88" providerId="ADAL" clId="{01624A85-7403-4DB4-8B28-C72B0C2AEA5D}" dt="2021-01-26T10:05:23.931" v="1081" actId="478"/>
          <ac:cxnSpMkLst>
            <pc:docMk/>
            <pc:sldMk cId="2538342409" sldId="274"/>
            <ac:cxnSpMk id="14" creationId="{23F0DC5E-A4CB-480F-8771-8A47048138EE}"/>
          </ac:cxnSpMkLst>
        </pc:cxnChg>
        <pc:cxnChg chg="del mod topLvl">
          <ac:chgData name="Carl Syner" userId="05ea3f95-e962-4def-bb53-c95df885dd88" providerId="ADAL" clId="{01624A85-7403-4DB4-8B28-C72B0C2AEA5D}" dt="2021-01-26T10:05:08.565" v="1075" actId="478"/>
          <ac:cxnSpMkLst>
            <pc:docMk/>
            <pc:sldMk cId="2538342409" sldId="274"/>
            <ac:cxnSpMk id="55" creationId="{3873874C-4027-488A-BCF4-421D135D8302}"/>
          </ac:cxnSpMkLst>
        </pc:cxnChg>
        <pc:cxnChg chg="del">
          <ac:chgData name="Carl Syner" userId="05ea3f95-e962-4def-bb53-c95df885dd88" providerId="ADAL" clId="{01624A85-7403-4DB4-8B28-C72B0C2AEA5D}" dt="2021-01-26T10:05:25.788" v="1082" actId="478"/>
          <ac:cxnSpMkLst>
            <pc:docMk/>
            <pc:sldMk cId="2538342409" sldId="274"/>
            <ac:cxnSpMk id="58" creationId="{525C8CAE-3950-46D5-BF56-9389EB36D2F7}"/>
          </ac:cxnSpMkLst>
        </pc:cxnChg>
        <pc:cxnChg chg="del">
          <ac:chgData name="Carl Syner" userId="05ea3f95-e962-4def-bb53-c95df885dd88" providerId="ADAL" clId="{01624A85-7403-4DB4-8B28-C72B0C2AEA5D}" dt="2021-01-26T10:06:20.396" v="1122" actId="478"/>
          <ac:cxnSpMkLst>
            <pc:docMk/>
            <pc:sldMk cId="2538342409" sldId="274"/>
            <ac:cxnSpMk id="63" creationId="{807CAA66-928E-47F9-B498-18368E5CA7A3}"/>
          </ac:cxnSpMkLst>
        </pc:cxnChg>
        <pc:cxnChg chg="del">
          <ac:chgData name="Carl Syner" userId="05ea3f95-e962-4def-bb53-c95df885dd88" providerId="ADAL" clId="{01624A85-7403-4DB4-8B28-C72B0C2AEA5D}" dt="2021-01-26T10:06:22.533" v="1123" actId="478"/>
          <ac:cxnSpMkLst>
            <pc:docMk/>
            <pc:sldMk cId="2538342409" sldId="274"/>
            <ac:cxnSpMk id="64" creationId="{E1984940-FC12-41E3-AA68-5155EEC04459}"/>
          </ac:cxnSpMkLst>
        </pc:cxnChg>
        <pc:cxnChg chg="del">
          <ac:chgData name="Carl Syner" userId="05ea3f95-e962-4def-bb53-c95df885dd88" providerId="ADAL" clId="{01624A85-7403-4DB4-8B28-C72B0C2AEA5D}" dt="2021-01-26T10:06:33.658" v="1129" actId="478"/>
          <ac:cxnSpMkLst>
            <pc:docMk/>
            <pc:sldMk cId="2538342409" sldId="274"/>
            <ac:cxnSpMk id="78" creationId="{7B09AA26-CA2F-4420-90A4-5855898E2963}"/>
          </ac:cxnSpMkLst>
        </pc:cxnChg>
        <pc:cxnChg chg="del mod">
          <ac:chgData name="Carl Syner" userId="05ea3f95-e962-4def-bb53-c95df885dd88" providerId="ADAL" clId="{01624A85-7403-4DB4-8B28-C72B0C2AEA5D}" dt="2021-01-26T10:05:10.120" v="1076" actId="478"/>
          <ac:cxnSpMkLst>
            <pc:docMk/>
            <pc:sldMk cId="2538342409" sldId="274"/>
            <ac:cxnSpMk id="86" creationId="{27508EC5-DF2F-45B7-9C2E-949E9CC32497}"/>
          </ac:cxnSpMkLst>
        </pc:cxnChg>
        <pc:cxnChg chg="del mod">
          <ac:chgData name="Carl Syner" userId="05ea3f95-e962-4def-bb53-c95df885dd88" providerId="ADAL" clId="{01624A85-7403-4DB4-8B28-C72B0C2AEA5D}" dt="2021-01-26T10:05:06.743" v="1074" actId="478"/>
          <ac:cxnSpMkLst>
            <pc:docMk/>
            <pc:sldMk cId="2538342409" sldId="274"/>
            <ac:cxnSpMk id="109" creationId="{17A16B99-E68A-4269-9818-C7267346A3FC}"/>
          </ac:cxnSpMkLst>
        </pc:cxnChg>
      </pc:sldChg>
      <pc:sldChg chg="modSp mod modTransition">
        <pc:chgData name="Carl Syner" userId="05ea3f95-e962-4def-bb53-c95df885dd88" providerId="ADAL" clId="{01624A85-7403-4DB4-8B28-C72B0C2AEA5D}" dt="2021-01-26T20:22:11.790" v="3056"/>
        <pc:sldMkLst>
          <pc:docMk/>
          <pc:sldMk cId="4229312040" sldId="1560"/>
        </pc:sldMkLst>
        <pc:spChg chg="mod">
          <ac:chgData name="Carl Syner" userId="05ea3f95-e962-4def-bb53-c95df885dd88" providerId="ADAL" clId="{01624A85-7403-4DB4-8B28-C72B0C2AEA5D}" dt="2021-01-20T14:33:37.406" v="922" actId="207"/>
          <ac:spMkLst>
            <pc:docMk/>
            <pc:sldMk cId="4229312040" sldId="1560"/>
            <ac:spMk id="40" creationId="{26764475-21E4-4118-AA46-E2012AEF5576}"/>
          </ac:spMkLst>
        </pc:spChg>
        <pc:spChg chg="mod">
          <ac:chgData name="Carl Syner" userId="05ea3f95-e962-4def-bb53-c95df885dd88" providerId="ADAL" clId="{01624A85-7403-4DB4-8B28-C72B0C2AEA5D}" dt="2021-01-20T14:33:06.914" v="918" actId="207"/>
          <ac:spMkLst>
            <pc:docMk/>
            <pc:sldMk cId="4229312040" sldId="1560"/>
            <ac:spMk id="98" creationId="{1E2E4039-5458-4C14-9DA3-B9427AAEDCE5}"/>
          </ac:spMkLst>
        </pc:spChg>
        <pc:spChg chg="mod">
          <ac:chgData name="Carl Syner" userId="05ea3f95-e962-4def-bb53-c95df885dd88" providerId="ADAL" clId="{01624A85-7403-4DB4-8B28-C72B0C2AEA5D}" dt="2021-01-20T14:32:11.045" v="914" actId="207"/>
          <ac:spMkLst>
            <pc:docMk/>
            <pc:sldMk cId="4229312040" sldId="1560"/>
            <ac:spMk id="101" creationId="{06773013-F35E-45D2-BA77-7878955FE7B9}"/>
          </ac:spMkLst>
        </pc:spChg>
        <pc:spChg chg="mod">
          <ac:chgData name="Carl Syner" userId="05ea3f95-e962-4def-bb53-c95df885dd88" providerId="ADAL" clId="{01624A85-7403-4DB4-8B28-C72B0C2AEA5D}" dt="2021-01-20T14:32:11.045" v="914" actId="207"/>
          <ac:spMkLst>
            <pc:docMk/>
            <pc:sldMk cId="4229312040" sldId="1560"/>
            <ac:spMk id="102" creationId="{49FC83B3-C1C5-478D-9864-2B41BA728F31}"/>
          </ac:spMkLst>
        </pc:spChg>
        <pc:spChg chg="mod">
          <ac:chgData name="Carl Syner" userId="05ea3f95-e962-4def-bb53-c95df885dd88" providerId="ADAL" clId="{01624A85-7403-4DB4-8B28-C72B0C2AEA5D}" dt="2021-01-20T14:33:32.309" v="921" actId="207"/>
          <ac:spMkLst>
            <pc:docMk/>
            <pc:sldMk cId="4229312040" sldId="1560"/>
            <ac:spMk id="103" creationId="{B1CA4C32-351A-4565-826B-5C9609852DF1}"/>
          </ac:spMkLst>
        </pc:spChg>
        <pc:spChg chg="mod">
          <ac:chgData name="Carl Syner" userId="05ea3f95-e962-4def-bb53-c95df885dd88" providerId="ADAL" clId="{01624A85-7403-4DB4-8B28-C72B0C2AEA5D}" dt="2021-01-20T14:33:48.804" v="924" actId="207"/>
          <ac:spMkLst>
            <pc:docMk/>
            <pc:sldMk cId="4229312040" sldId="1560"/>
            <ac:spMk id="108" creationId="{8E09893A-2D32-446D-BB26-AA59A8AC22B9}"/>
          </ac:spMkLst>
        </pc:spChg>
        <pc:spChg chg="mod">
          <ac:chgData name="Carl Syner" userId="05ea3f95-e962-4def-bb53-c95df885dd88" providerId="ADAL" clId="{01624A85-7403-4DB4-8B28-C72B0C2AEA5D}" dt="2021-01-20T14:33:19.456" v="919" actId="207"/>
          <ac:spMkLst>
            <pc:docMk/>
            <pc:sldMk cId="4229312040" sldId="1560"/>
            <ac:spMk id="113" creationId="{85CADDB8-2284-4481-B89D-4D63EC04B989}"/>
          </ac:spMkLst>
        </pc:spChg>
        <pc:spChg chg="mod">
          <ac:chgData name="Carl Syner" userId="05ea3f95-e962-4def-bb53-c95df885dd88" providerId="ADAL" clId="{01624A85-7403-4DB4-8B28-C72B0C2AEA5D}" dt="2021-01-20T14:32:10.276" v="913" actId="207"/>
          <ac:spMkLst>
            <pc:docMk/>
            <pc:sldMk cId="4229312040" sldId="1560"/>
            <ac:spMk id="116" creationId="{880C9303-4F45-45B4-B1EA-75C995808830}"/>
          </ac:spMkLst>
        </pc:spChg>
        <pc:spChg chg="mod">
          <ac:chgData name="Carl Syner" userId="05ea3f95-e962-4def-bb53-c95df885dd88" providerId="ADAL" clId="{01624A85-7403-4DB4-8B28-C72B0C2AEA5D}" dt="2021-01-20T14:32:10.276" v="913" actId="207"/>
          <ac:spMkLst>
            <pc:docMk/>
            <pc:sldMk cId="4229312040" sldId="1560"/>
            <ac:spMk id="117" creationId="{8514B216-1A9A-4575-AF24-4F08B0CAAF57}"/>
          </ac:spMkLst>
        </pc:spChg>
        <pc:spChg chg="mod">
          <ac:chgData name="Carl Syner" userId="05ea3f95-e962-4def-bb53-c95df885dd88" providerId="ADAL" clId="{01624A85-7403-4DB4-8B28-C72B0C2AEA5D}" dt="2021-01-20T14:33:26.057" v="920" actId="207"/>
          <ac:spMkLst>
            <pc:docMk/>
            <pc:sldMk cId="4229312040" sldId="1560"/>
            <ac:spMk id="118" creationId="{AA914AF1-EDEB-4A11-BB9D-996C5ADE7F55}"/>
          </ac:spMkLst>
        </pc:spChg>
        <pc:spChg chg="mod">
          <ac:chgData name="Carl Syner" userId="05ea3f95-e962-4def-bb53-c95df885dd88" providerId="ADAL" clId="{01624A85-7403-4DB4-8B28-C72B0C2AEA5D}" dt="2021-01-20T14:32:09.944" v="912" actId="207"/>
          <ac:spMkLst>
            <pc:docMk/>
            <pc:sldMk cId="4229312040" sldId="1560"/>
            <ac:spMk id="121" creationId="{50DA311B-25D2-442D-BA9D-74CB75002F55}"/>
          </ac:spMkLst>
        </pc:spChg>
        <pc:spChg chg="mod">
          <ac:chgData name="Carl Syner" userId="05ea3f95-e962-4def-bb53-c95df885dd88" providerId="ADAL" clId="{01624A85-7403-4DB4-8B28-C72B0C2AEA5D}" dt="2021-01-20T14:32:09.944" v="912" actId="207"/>
          <ac:spMkLst>
            <pc:docMk/>
            <pc:sldMk cId="4229312040" sldId="1560"/>
            <ac:spMk id="122" creationId="{C5AE4FFA-DB24-4735-96D7-EE33C4840716}"/>
          </ac:spMkLst>
        </pc:spChg>
        <pc:spChg chg="mod">
          <ac:chgData name="Carl Syner" userId="05ea3f95-e962-4def-bb53-c95df885dd88" providerId="ADAL" clId="{01624A85-7403-4DB4-8B28-C72B0C2AEA5D}" dt="2021-01-20T14:33:43.468" v="923" actId="207"/>
          <ac:spMkLst>
            <pc:docMk/>
            <pc:sldMk cId="4229312040" sldId="1560"/>
            <ac:spMk id="123" creationId="{95DF8258-4B45-4E8C-848B-A4553253C1A9}"/>
          </ac:spMkLst>
        </pc:spChg>
        <pc:grpChg chg="mod">
          <ac:chgData name="Carl Syner" userId="05ea3f95-e962-4def-bb53-c95df885dd88" providerId="ADAL" clId="{01624A85-7403-4DB4-8B28-C72B0C2AEA5D}" dt="2021-01-20T14:32:11.045" v="914" actId="207"/>
          <ac:grpSpMkLst>
            <pc:docMk/>
            <pc:sldMk cId="4229312040" sldId="1560"/>
            <ac:grpSpMk id="2" creationId="{8C2710EA-4995-4ED9-AB64-9FA0006D307C}"/>
          </ac:grpSpMkLst>
        </pc:grpChg>
        <pc:grpChg chg="mod">
          <ac:chgData name="Carl Syner" userId="05ea3f95-e962-4def-bb53-c95df885dd88" providerId="ADAL" clId="{01624A85-7403-4DB4-8B28-C72B0C2AEA5D}" dt="2021-01-20T14:32:11.045" v="914" actId="207"/>
          <ac:grpSpMkLst>
            <pc:docMk/>
            <pc:sldMk cId="4229312040" sldId="1560"/>
            <ac:grpSpMk id="99" creationId="{417E557D-5E2D-4EB7-848C-34D987E9458A}"/>
          </ac:grpSpMkLst>
        </pc:grpChg>
        <pc:grpChg chg="mod">
          <ac:chgData name="Carl Syner" userId="05ea3f95-e962-4def-bb53-c95df885dd88" providerId="ADAL" clId="{01624A85-7403-4DB4-8B28-C72B0C2AEA5D}" dt="2021-01-20T14:32:10.276" v="913" actId="207"/>
          <ac:grpSpMkLst>
            <pc:docMk/>
            <pc:sldMk cId="4229312040" sldId="1560"/>
            <ac:grpSpMk id="114" creationId="{C90E0D81-AE3A-48B4-9150-0629DC94EB10}"/>
          </ac:grpSpMkLst>
        </pc:grpChg>
        <pc:grpChg chg="mod">
          <ac:chgData name="Carl Syner" userId="05ea3f95-e962-4def-bb53-c95df885dd88" providerId="ADAL" clId="{01624A85-7403-4DB4-8B28-C72B0C2AEA5D}" dt="2021-01-20T14:32:09.944" v="912" actId="207"/>
          <ac:grpSpMkLst>
            <pc:docMk/>
            <pc:sldMk cId="4229312040" sldId="1560"/>
            <ac:grpSpMk id="119" creationId="{830A550C-1B8E-4B01-852E-42DC3ADC56FD}"/>
          </ac:grpSpMkLst>
        </pc:grpChg>
        <pc:grpChg chg="mod">
          <ac:chgData name="Carl Syner" userId="05ea3f95-e962-4def-bb53-c95df885dd88" providerId="ADAL" clId="{01624A85-7403-4DB4-8B28-C72B0C2AEA5D}" dt="2021-01-20T14:32:09.944" v="912" actId="207"/>
          <ac:grpSpMkLst>
            <pc:docMk/>
            <pc:sldMk cId="4229312040" sldId="1560"/>
            <ac:grpSpMk id="132" creationId="{98BBFCE1-293B-4D5C-BD2F-A22B507CD4A7}"/>
          </ac:grpSpMkLst>
        </pc:grpChg>
        <pc:grpChg chg="mod">
          <ac:chgData name="Carl Syner" userId="05ea3f95-e962-4def-bb53-c95df885dd88" providerId="ADAL" clId="{01624A85-7403-4DB4-8B28-C72B0C2AEA5D}" dt="2021-01-20T14:32:10.276" v="913" actId="207"/>
          <ac:grpSpMkLst>
            <pc:docMk/>
            <pc:sldMk cId="4229312040" sldId="1560"/>
            <ac:grpSpMk id="133" creationId="{666D667D-5770-44DC-AE53-6DABDA4FC389}"/>
          </ac:grpSpMkLst>
        </pc:grpChg>
        <pc:picChg chg="mod">
          <ac:chgData name="Carl Syner" userId="05ea3f95-e962-4def-bb53-c95df885dd88" providerId="ADAL" clId="{01624A85-7403-4DB4-8B28-C72B0C2AEA5D}" dt="2021-01-20T14:32:11.045" v="914" actId="207"/>
          <ac:picMkLst>
            <pc:docMk/>
            <pc:sldMk cId="4229312040" sldId="1560"/>
            <ac:picMk id="100" creationId="{358CD240-F925-44EB-BF38-20B2F1EF392E}"/>
          </ac:picMkLst>
        </pc:picChg>
        <pc:picChg chg="mod">
          <ac:chgData name="Carl Syner" userId="05ea3f95-e962-4def-bb53-c95df885dd88" providerId="ADAL" clId="{01624A85-7403-4DB4-8B28-C72B0C2AEA5D}" dt="2021-01-20T14:32:10.276" v="913" actId="207"/>
          <ac:picMkLst>
            <pc:docMk/>
            <pc:sldMk cId="4229312040" sldId="1560"/>
            <ac:picMk id="115" creationId="{8F9ECC0D-82B8-403C-8094-A4D66CF7AC98}"/>
          </ac:picMkLst>
        </pc:picChg>
      </pc:sldChg>
      <pc:sldChg chg="addSp delSp modSp mod">
        <pc:chgData name="Carl Syner" userId="05ea3f95-e962-4def-bb53-c95df885dd88" providerId="ADAL" clId="{01624A85-7403-4DB4-8B28-C72B0C2AEA5D}" dt="2021-01-26T15:44:49.120" v="3038" actId="1035"/>
        <pc:sldMkLst>
          <pc:docMk/>
          <pc:sldMk cId="2701434765" sldId="1720"/>
        </pc:sldMkLst>
        <pc:spChg chg="mod">
          <ac:chgData name="Carl Syner" userId="05ea3f95-e962-4def-bb53-c95df885dd88" providerId="ADAL" clId="{01624A85-7403-4DB4-8B28-C72B0C2AEA5D}" dt="2021-01-20T13:48:54.171" v="145" actId="20577"/>
          <ac:spMkLst>
            <pc:docMk/>
            <pc:sldMk cId="2701434765" sldId="1720"/>
            <ac:spMk id="4" creationId="{00000000-0000-0000-0000-000000000000}"/>
          </ac:spMkLst>
        </pc:spChg>
        <pc:spChg chg="mod">
          <ac:chgData name="Carl Syner" userId="05ea3f95-e962-4def-bb53-c95df885dd88" providerId="ADAL" clId="{01624A85-7403-4DB4-8B28-C72B0C2AEA5D}" dt="2021-01-20T14:25:38.767" v="733" actId="20577"/>
          <ac:spMkLst>
            <pc:docMk/>
            <pc:sldMk cId="2701434765" sldId="1720"/>
            <ac:spMk id="5" creationId="{00000000-0000-0000-0000-000000000000}"/>
          </ac:spMkLst>
        </pc:spChg>
        <pc:picChg chg="add mod">
          <ac:chgData name="Carl Syner" userId="05ea3f95-e962-4def-bb53-c95df885dd88" providerId="ADAL" clId="{01624A85-7403-4DB4-8B28-C72B0C2AEA5D}" dt="2021-01-26T15:44:49.120" v="3038" actId="1035"/>
          <ac:picMkLst>
            <pc:docMk/>
            <pc:sldMk cId="2701434765" sldId="1720"/>
            <ac:picMk id="3" creationId="{A43C39AE-05AA-4FD0-8749-B9C4D541D7A2}"/>
          </ac:picMkLst>
        </pc:picChg>
        <pc:picChg chg="add del mod">
          <ac:chgData name="Carl Syner" userId="05ea3f95-e962-4def-bb53-c95df885dd88" providerId="ADAL" clId="{01624A85-7403-4DB4-8B28-C72B0C2AEA5D}" dt="2021-01-20T14:17:18.871" v="658" actId="478"/>
          <ac:picMkLst>
            <pc:docMk/>
            <pc:sldMk cId="2701434765" sldId="1720"/>
            <ac:picMk id="3" creationId="{D50882E1-3946-4ECA-B725-C48E4827D80C}"/>
          </ac:picMkLst>
        </pc:picChg>
        <pc:picChg chg="add mod">
          <ac:chgData name="Carl Syner" userId="05ea3f95-e962-4def-bb53-c95df885dd88" providerId="ADAL" clId="{01624A85-7403-4DB4-8B28-C72B0C2AEA5D}" dt="2021-01-26T15:44:49.120" v="3038" actId="1035"/>
          <ac:picMkLst>
            <pc:docMk/>
            <pc:sldMk cId="2701434765" sldId="1720"/>
            <ac:picMk id="7" creationId="{05A7401B-FF00-493E-9BA7-45B9620C08DB}"/>
          </ac:picMkLst>
        </pc:picChg>
      </pc:sldChg>
      <pc:sldChg chg="addSp delSp modSp mod modAnim">
        <pc:chgData name="Carl Syner" userId="05ea3f95-e962-4def-bb53-c95df885dd88" providerId="ADAL" clId="{01624A85-7403-4DB4-8B28-C72B0C2AEA5D}" dt="2021-01-29T16:52:13.225" v="3504" actId="1038"/>
        <pc:sldMkLst>
          <pc:docMk/>
          <pc:sldMk cId="2409272376" sldId="1734"/>
        </pc:sldMkLst>
        <pc:spChg chg="mod">
          <ac:chgData name="Carl Syner" userId="05ea3f95-e962-4def-bb53-c95df885dd88" providerId="ADAL" clId="{01624A85-7403-4DB4-8B28-C72B0C2AEA5D}" dt="2021-01-29T16:46:44.767" v="3139" actId="1035"/>
          <ac:spMkLst>
            <pc:docMk/>
            <pc:sldMk cId="2409272376" sldId="1734"/>
            <ac:spMk id="32" creationId="{21F32BB9-4258-47D4-8E69-FF7291F16236}"/>
          </ac:spMkLst>
        </pc:spChg>
        <pc:spChg chg="mod">
          <ac:chgData name="Carl Syner" userId="05ea3f95-e962-4def-bb53-c95df885dd88" providerId="ADAL" clId="{01624A85-7403-4DB4-8B28-C72B0C2AEA5D}" dt="2021-01-29T16:46:44.767" v="3139" actId="1035"/>
          <ac:spMkLst>
            <pc:docMk/>
            <pc:sldMk cId="2409272376" sldId="1734"/>
            <ac:spMk id="33" creationId="{321BE7FC-9EDF-4E3A-AE02-AAB350022128}"/>
          </ac:spMkLst>
        </pc:spChg>
        <pc:spChg chg="mod">
          <ac:chgData name="Carl Syner" userId="05ea3f95-e962-4def-bb53-c95df885dd88" providerId="ADAL" clId="{01624A85-7403-4DB4-8B28-C72B0C2AEA5D}" dt="2021-01-29T16:46:44.767" v="3139" actId="1035"/>
          <ac:spMkLst>
            <pc:docMk/>
            <pc:sldMk cId="2409272376" sldId="1734"/>
            <ac:spMk id="34" creationId="{57F075ED-B273-48DB-B563-1F8EB2D03F13}"/>
          </ac:spMkLst>
        </pc:spChg>
        <pc:spChg chg="mod">
          <ac:chgData name="Carl Syner" userId="05ea3f95-e962-4def-bb53-c95df885dd88" providerId="ADAL" clId="{01624A85-7403-4DB4-8B28-C72B0C2AEA5D}" dt="2021-01-29T16:46:54.334" v="3140" actId="403"/>
          <ac:spMkLst>
            <pc:docMk/>
            <pc:sldMk cId="2409272376" sldId="1734"/>
            <ac:spMk id="35" creationId="{8B455286-5987-4242-A211-EAE3E8852504}"/>
          </ac:spMkLst>
        </pc:spChg>
        <pc:spChg chg="mod">
          <ac:chgData name="Carl Syner" userId="05ea3f95-e962-4def-bb53-c95df885dd88" providerId="ADAL" clId="{01624A85-7403-4DB4-8B28-C72B0C2AEA5D}" dt="2021-01-29T16:47:29.544" v="3177" actId="1037"/>
          <ac:spMkLst>
            <pc:docMk/>
            <pc:sldMk cId="2409272376" sldId="1734"/>
            <ac:spMk id="37" creationId="{338E155D-7712-4308-B87B-21549D26650D}"/>
          </ac:spMkLst>
        </pc:spChg>
        <pc:spChg chg="mod">
          <ac:chgData name="Carl Syner" userId="05ea3f95-e962-4def-bb53-c95df885dd88" providerId="ADAL" clId="{01624A85-7403-4DB4-8B28-C72B0C2AEA5D}" dt="2021-01-29T16:47:29.544" v="3177" actId="1037"/>
          <ac:spMkLst>
            <pc:docMk/>
            <pc:sldMk cId="2409272376" sldId="1734"/>
            <ac:spMk id="38" creationId="{B673F723-0D7F-47D4-8922-D9AE310EEDAB}"/>
          </ac:spMkLst>
        </pc:spChg>
        <pc:spChg chg="mod">
          <ac:chgData name="Carl Syner" userId="05ea3f95-e962-4def-bb53-c95df885dd88" providerId="ADAL" clId="{01624A85-7403-4DB4-8B28-C72B0C2AEA5D}" dt="2021-01-29T16:49:58.358" v="3262" actId="1582"/>
          <ac:spMkLst>
            <pc:docMk/>
            <pc:sldMk cId="2409272376" sldId="1734"/>
            <ac:spMk id="39" creationId="{DDB9BB0C-C80B-4027-8EF3-68C4C9C51E42}"/>
          </ac:spMkLst>
        </pc:spChg>
        <pc:spChg chg="del mod">
          <ac:chgData name="Carl Syner" userId="05ea3f95-e962-4def-bb53-c95df885dd88" providerId="ADAL" clId="{01624A85-7403-4DB4-8B28-C72B0C2AEA5D}" dt="2021-01-29T16:47:04.832" v="3143" actId="478"/>
          <ac:spMkLst>
            <pc:docMk/>
            <pc:sldMk cId="2409272376" sldId="1734"/>
            <ac:spMk id="40" creationId="{E46F68FF-626C-4020-906C-526EFF295348}"/>
          </ac:spMkLst>
        </pc:spChg>
        <pc:spChg chg="del mod">
          <ac:chgData name="Carl Syner" userId="05ea3f95-e962-4def-bb53-c95df885dd88" providerId="ADAL" clId="{01624A85-7403-4DB4-8B28-C72B0C2AEA5D}" dt="2021-01-29T16:48:50.071" v="3196" actId="478"/>
          <ac:spMkLst>
            <pc:docMk/>
            <pc:sldMk cId="2409272376" sldId="1734"/>
            <ac:spMk id="41" creationId="{C8AC1650-3D43-4197-9D42-39F9505D67B7}"/>
          </ac:spMkLst>
        </pc:spChg>
        <pc:spChg chg="del mod">
          <ac:chgData name="Carl Syner" userId="05ea3f95-e962-4def-bb53-c95df885dd88" providerId="ADAL" clId="{01624A85-7403-4DB4-8B28-C72B0C2AEA5D}" dt="2021-01-29T16:47:39.255" v="3181" actId="478"/>
          <ac:spMkLst>
            <pc:docMk/>
            <pc:sldMk cId="2409272376" sldId="1734"/>
            <ac:spMk id="42" creationId="{F7D1BEE6-C80E-48F1-9F64-9A5F9056808B}"/>
          </ac:spMkLst>
        </pc:spChg>
        <pc:spChg chg="del">
          <ac:chgData name="Carl Syner" userId="05ea3f95-e962-4def-bb53-c95df885dd88" providerId="ADAL" clId="{01624A85-7403-4DB4-8B28-C72B0C2AEA5D}" dt="2021-01-29T16:48:42.873" v="3190" actId="478"/>
          <ac:spMkLst>
            <pc:docMk/>
            <pc:sldMk cId="2409272376" sldId="1734"/>
            <ac:spMk id="43" creationId="{CF2C218C-E9BB-40B1-AC83-B86D8578DADE}"/>
          </ac:spMkLst>
        </pc:spChg>
        <pc:spChg chg="del">
          <ac:chgData name="Carl Syner" userId="05ea3f95-e962-4def-bb53-c95df885dd88" providerId="ADAL" clId="{01624A85-7403-4DB4-8B28-C72B0C2AEA5D}" dt="2021-01-29T16:47:43.928" v="3183" actId="478"/>
          <ac:spMkLst>
            <pc:docMk/>
            <pc:sldMk cId="2409272376" sldId="1734"/>
            <ac:spMk id="44" creationId="{53500B28-BA74-45AE-82BB-F198D9C783BA}"/>
          </ac:spMkLst>
        </pc:spChg>
        <pc:spChg chg="del">
          <ac:chgData name="Carl Syner" userId="05ea3f95-e962-4def-bb53-c95df885dd88" providerId="ADAL" clId="{01624A85-7403-4DB4-8B28-C72B0C2AEA5D}" dt="2021-01-29T16:47:07.712" v="3145" actId="478"/>
          <ac:spMkLst>
            <pc:docMk/>
            <pc:sldMk cId="2409272376" sldId="1734"/>
            <ac:spMk id="45" creationId="{AA54DE77-08DF-4277-A39E-3525F3B96C8A}"/>
          </ac:spMkLst>
        </pc:spChg>
        <pc:spChg chg="del">
          <ac:chgData name="Carl Syner" userId="05ea3f95-e962-4def-bb53-c95df885dd88" providerId="ADAL" clId="{01624A85-7403-4DB4-8B28-C72B0C2AEA5D}" dt="2021-01-29T16:48:52.856" v="3198" actId="478"/>
          <ac:spMkLst>
            <pc:docMk/>
            <pc:sldMk cId="2409272376" sldId="1734"/>
            <ac:spMk id="46" creationId="{00E3E331-2290-4EA7-BE17-6A7614002B2C}"/>
          </ac:spMkLst>
        </pc:spChg>
        <pc:spChg chg="del">
          <ac:chgData name="Carl Syner" userId="05ea3f95-e962-4def-bb53-c95df885dd88" providerId="ADAL" clId="{01624A85-7403-4DB4-8B28-C72B0C2AEA5D}" dt="2021-01-29T16:48:44.144" v="3191" actId="478"/>
          <ac:spMkLst>
            <pc:docMk/>
            <pc:sldMk cId="2409272376" sldId="1734"/>
            <ac:spMk id="47" creationId="{0AE19666-760E-4130-A746-AF63C2A37E7A}"/>
          </ac:spMkLst>
        </pc:spChg>
        <pc:spChg chg="del mod">
          <ac:chgData name="Carl Syner" userId="05ea3f95-e962-4def-bb53-c95df885dd88" providerId="ADAL" clId="{01624A85-7403-4DB4-8B28-C72B0C2AEA5D}" dt="2021-01-29T16:47:06.377" v="3144" actId="478"/>
          <ac:spMkLst>
            <pc:docMk/>
            <pc:sldMk cId="2409272376" sldId="1734"/>
            <ac:spMk id="48" creationId="{90A5D01A-6FC8-461B-8264-65323177CC82}"/>
          </ac:spMkLst>
        </pc:spChg>
        <pc:spChg chg="mod">
          <ac:chgData name="Carl Syner" userId="05ea3f95-e962-4def-bb53-c95df885dd88" providerId="ADAL" clId="{01624A85-7403-4DB4-8B28-C72B0C2AEA5D}" dt="2021-01-29T16:47:33.380" v="3178" actId="403"/>
          <ac:spMkLst>
            <pc:docMk/>
            <pc:sldMk cId="2409272376" sldId="1734"/>
            <ac:spMk id="50" creationId="{723C59B4-43ED-4068-9CE2-20C406E26D42}"/>
          </ac:spMkLst>
        </pc:spChg>
        <pc:spChg chg="mod">
          <ac:chgData name="Carl Syner" userId="05ea3f95-e962-4def-bb53-c95df885dd88" providerId="ADAL" clId="{01624A85-7403-4DB4-8B28-C72B0C2AEA5D}" dt="2021-01-29T16:48:05.943" v="3186" actId="1076"/>
          <ac:spMkLst>
            <pc:docMk/>
            <pc:sldMk cId="2409272376" sldId="1734"/>
            <ac:spMk id="52" creationId="{1E1DD1AB-F51D-4892-B526-B87A61D4D4AD}"/>
          </ac:spMkLst>
        </pc:spChg>
        <pc:spChg chg="mod">
          <ac:chgData name="Carl Syner" userId="05ea3f95-e962-4def-bb53-c95df885dd88" providerId="ADAL" clId="{01624A85-7403-4DB4-8B28-C72B0C2AEA5D}" dt="2021-01-29T16:48:05.943" v="3186" actId="1076"/>
          <ac:spMkLst>
            <pc:docMk/>
            <pc:sldMk cId="2409272376" sldId="1734"/>
            <ac:spMk id="53" creationId="{0E970FD6-FD22-4302-AB9C-8301A677CC5A}"/>
          </ac:spMkLst>
        </pc:spChg>
        <pc:spChg chg="mod">
          <ac:chgData name="Carl Syner" userId="05ea3f95-e962-4def-bb53-c95df885dd88" providerId="ADAL" clId="{01624A85-7403-4DB4-8B28-C72B0C2AEA5D}" dt="2021-01-29T16:50:19.542" v="3264" actId="1582"/>
          <ac:spMkLst>
            <pc:docMk/>
            <pc:sldMk cId="2409272376" sldId="1734"/>
            <ac:spMk id="54" creationId="{04BA03F5-1AF6-4E3F-88B1-1B5447CCBA6E}"/>
          </ac:spMkLst>
        </pc:spChg>
        <pc:spChg chg="del mod">
          <ac:chgData name="Carl Syner" userId="05ea3f95-e962-4def-bb53-c95df885dd88" providerId="ADAL" clId="{01624A85-7403-4DB4-8B28-C72B0C2AEA5D}" dt="2021-01-29T16:47:42.312" v="3182" actId="478"/>
          <ac:spMkLst>
            <pc:docMk/>
            <pc:sldMk cId="2409272376" sldId="1734"/>
            <ac:spMk id="56" creationId="{1DF8CA69-623C-4247-BA9E-EA47CC054326}"/>
          </ac:spMkLst>
        </pc:spChg>
        <pc:spChg chg="mod">
          <ac:chgData name="Carl Syner" userId="05ea3f95-e962-4def-bb53-c95df885dd88" providerId="ADAL" clId="{01624A85-7403-4DB4-8B28-C72B0C2AEA5D}" dt="2021-01-29T16:48:09.464" v="3187" actId="403"/>
          <ac:spMkLst>
            <pc:docMk/>
            <pc:sldMk cId="2409272376" sldId="1734"/>
            <ac:spMk id="57" creationId="{2C939C52-516F-4BDB-A69D-5CCC045B0D31}"/>
          </ac:spMkLst>
        </pc:spChg>
        <pc:spChg chg="del mod">
          <ac:chgData name="Carl Syner" userId="05ea3f95-e962-4def-bb53-c95df885dd88" providerId="ADAL" clId="{01624A85-7403-4DB4-8B28-C72B0C2AEA5D}" dt="2021-01-29T16:48:51.503" v="3197" actId="478"/>
          <ac:spMkLst>
            <pc:docMk/>
            <pc:sldMk cId="2409272376" sldId="1734"/>
            <ac:spMk id="58" creationId="{06666D92-96E6-4A72-8BD7-51580AB7DED8}"/>
          </ac:spMkLst>
        </pc:spChg>
        <pc:spChg chg="mod">
          <ac:chgData name="Carl Syner" userId="05ea3f95-e962-4def-bb53-c95df885dd88" providerId="ADAL" clId="{01624A85-7403-4DB4-8B28-C72B0C2AEA5D}" dt="2021-01-29T16:49:09.500" v="3245" actId="1037"/>
          <ac:spMkLst>
            <pc:docMk/>
            <pc:sldMk cId="2409272376" sldId="1734"/>
            <ac:spMk id="60" creationId="{30E86105-584C-493D-A00A-B7FEF5B8E00A}"/>
          </ac:spMkLst>
        </pc:spChg>
        <pc:spChg chg="mod">
          <ac:chgData name="Carl Syner" userId="05ea3f95-e962-4def-bb53-c95df885dd88" providerId="ADAL" clId="{01624A85-7403-4DB4-8B28-C72B0C2AEA5D}" dt="2021-01-29T16:49:09.500" v="3245" actId="1037"/>
          <ac:spMkLst>
            <pc:docMk/>
            <pc:sldMk cId="2409272376" sldId="1734"/>
            <ac:spMk id="61" creationId="{C166C9B3-0B57-4C17-9022-CF9D301AFC9F}"/>
          </ac:spMkLst>
        </pc:spChg>
        <pc:spChg chg="del mod">
          <ac:chgData name="Carl Syner" userId="05ea3f95-e962-4def-bb53-c95df885dd88" providerId="ADAL" clId="{01624A85-7403-4DB4-8B28-C72B0C2AEA5D}" dt="2021-01-29T16:48:41.223" v="3189" actId="478"/>
          <ac:spMkLst>
            <pc:docMk/>
            <pc:sldMk cId="2409272376" sldId="1734"/>
            <ac:spMk id="62" creationId="{08D86335-C86D-42D9-A699-96427D11ABE5}"/>
          </ac:spMkLst>
        </pc:spChg>
        <pc:spChg chg="del mod">
          <ac:chgData name="Carl Syner" userId="05ea3f95-e962-4def-bb53-c95df885dd88" providerId="ADAL" clId="{01624A85-7403-4DB4-8B28-C72B0C2AEA5D}" dt="2021-01-29T16:47:02.952" v="3141" actId="478"/>
          <ac:spMkLst>
            <pc:docMk/>
            <pc:sldMk cId="2409272376" sldId="1734"/>
            <ac:spMk id="63" creationId="{800E4372-1EE9-4210-9E1B-9719B9DFCA38}"/>
          </ac:spMkLst>
        </pc:spChg>
        <pc:spChg chg="del mod">
          <ac:chgData name="Carl Syner" userId="05ea3f95-e962-4def-bb53-c95df885dd88" providerId="ADAL" clId="{01624A85-7403-4DB4-8B28-C72B0C2AEA5D}" dt="2021-01-29T16:47:37.605" v="3179" actId="478"/>
          <ac:spMkLst>
            <pc:docMk/>
            <pc:sldMk cId="2409272376" sldId="1734"/>
            <ac:spMk id="64" creationId="{58EBAA9A-E2BF-4034-B1DE-0CCCFE30A76E}"/>
          </ac:spMkLst>
        </pc:spChg>
        <pc:spChg chg="del mod">
          <ac:chgData name="Carl Syner" userId="05ea3f95-e962-4def-bb53-c95df885dd88" providerId="ADAL" clId="{01624A85-7403-4DB4-8B28-C72B0C2AEA5D}" dt="2021-01-29T16:48:47.997" v="3194" actId="478"/>
          <ac:spMkLst>
            <pc:docMk/>
            <pc:sldMk cId="2409272376" sldId="1734"/>
            <ac:spMk id="65" creationId="{06198E3F-F3CB-4226-A75C-57698A129BBA}"/>
          </ac:spMkLst>
        </pc:spChg>
        <pc:spChg chg="mod">
          <ac:chgData name="Carl Syner" userId="05ea3f95-e962-4def-bb53-c95df885dd88" providerId="ADAL" clId="{01624A85-7403-4DB4-8B28-C72B0C2AEA5D}" dt="2021-01-26T11:18:06.787" v="2957" actId="208"/>
          <ac:spMkLst>
            <pc:docMk/>
            <pc:sldMk cId="2409272376" sldId="1734"/>
            <ac:spMk id="67" creationId="{BC2DC984-26C1-449E-8217-1E18EA55EE89}"/>
          </ac:spMkLst>
        </pc:spChg>
        <pc:spChg chg="mod">
          <ac:chgData name="Carl Syner" userId="05ea3f95-e962-4def-bb53-c95df885dd88" providerId="ADAL" clId="{01624A85-7403-4DB4-8B28-C72B0C2AEA5D}" dt="2021-01-26T11:18:06.787" v="2957" actId="208"/>
          <ac:spMkLst>
            <pc:docMk/>
            <pc:sldMk cId="2409272376" sldId="1734"/>
            <ac:spMk id="68" creationId="{5CEF0126-6683-48C8-88FE-0653D1A595C7}"/>
          </ac:spMkLst>
        </pc:spChg>
        <pc:spChg chg="del mod">
          <ac:chgData name="Carl Syner" userId="05ea3f95-e962-4def-bb53-c95df885dd88" providerId="ADAL" clId="{01624A85-7403-4DB4-8B28-C72B0C2AEA5D}" dt="2021-01-29T16:46:16.386" v="3106" actId="478"/>
          <ac:spMkLst>
            <pc:docMk/>
            <pc:sldMk cId="2409272376" sldId="1734"/>
            <ac:spMk id="71" creationId="{2D288D72-DEC9-4A22-9392-61BAA9420827}"/>
          </ac:spMkLst>
        </pc:spChg>
        <pc:spChg chg="del mod">
          <ac:chgData name="Carl Syner" userId="05ea3f95-e962-4def-bb53-c95df885dd88" providerId="ADAL" clId="{01624A85-7403-4DB4-8B28-C72B0C2AEA5D}" dt="2021-01-29T16:46:18.254" v="3108" actId="478"/>
          <ac:spMkLst>
            <pc:docMk/>
            <pc:sldMk cId="2409272376" sldId="1734"/>
            <ac:spMk id="72" creationId="{F39D5026-1FB0-4698-A109-DF9143D86EDE}"/>
          </ac:spMkLst>
        </pc:spChg>
        <pc:spChg chg="del">
          <ac:chgData name="Carl Syner" userId="05ea3f95-e962-4def-bb53-c95df885dd88" providerId="ADAL" clId="{01624A85-7403-4DB4-8B28-C72B0C2AEA5D}" dt="2021-01-29T16:46:21.112" v="3110" actId="478"/>
          <ac:spMkLst>
            <pc:docMk/>
            <pc:sldMk cId="2409272376" sldId="1734"/>
            <ac:spMk id="73" creationId="{ED778C17-9DE1-46B5-8371-731E11044B88}"/>
          </ac:spMkLst>
        </pc:spChg>
        <pc:spChg chg="del">
          <ac:chgData name="Carl Syner" userId="05ea3f95-e962-4def-bb53-c95df885dd88" providerId="ADAL" clId="{01624A85-7403-4DB4-8B28-C72B0C2AEA5D}" dt="2021-01-29T16:46:19.584" v="3109" actId="478"/>
          <ac:spMkLst>
            <pc:docMk/>
            <pc:sldMk cId="2409272376" sldId="1734"/>
            <ac:spMk id="74" creationId="{6A6064DB-8004-4F77-AF31-C49A8096A5FA}"/>
          </ac:spMkLst>
        </pc:spChg>
        <pc:spChg chg="mod">
          <ac:chgData name="Carl Syner" userId="05ea3f95-e962-4def-bb53-c95df885dd88" providerId="ADAL" clId="{01624A85-7403-4DB4-8B28-C72B0C2AEA5D}" dt="2021-01-29T16:49:09.500" v="3245" actId="1037"/>
          <ac:spMkLst>
            <pc:docMk/>
            <pc:sldMk cId="2409272376" sldId="1734"/>
            <ac:spMk id="77" creationId="{6538454E-94FF-49EB-86F5-D866FD97A5C9}"/>
          </ac:spMkLst>
        </pc:spChg>
        <pc:spChg chg="mod">
          <ac:chgData name="Carl Syner" userId="05ea3f95-e962-4def-bb53-c95df885dd88" providerId="ADAL" clId="{01624A85-7403-4DB4-8B28-C72B0C2AEA5D}" dt="2021-01-29T16:49:09.500" v="3245" actId="1037"/>
          <ac:spMkLst>
            <pc:docMk/>
            <pc:sldMk cId="2409272376" sldId="1734"/>
            <ac:spMk id="78" creationId="{C028FEA6-71F2-4278-92C8-DE50B55D051F}"/>
          </ac:spMkLst>
        </pc:spChg>
        <pc:spChg chg="mod">
          <ac:chgData name="Carl Syner" userId="05ea3f95-e962-4def-bb53-c95df885dd88" providerId="ADAL" clId="{01624A85-7403-4DB4-8B28-C72B0C2AEA5D}" dt="2021-01-29T16:52:13.225" v="3504" actId="1038"/>
          <ac:spMkLst>
            <pc:docMk/>
            <pc:sldMk cId="2409272376" sldId="1734"/>
            <ac:spMk id="81" creationId="{D3D7A0A6-38E5-427C-9BF7-9C959C7311F3}"/>
          </ac:spMkLst>
        </pc:spChg>
        <pc:spChg chg="mod">
          <ac:chgData name="Carl Syner" userId="05ea3f95-e962-4def-bb53-c95df885dd88" providerId="ADAL" clId="{01624A85-7403-4DB4-8B28-C72B0C2AEA5D}" dt="2021-01-29T16:52:13.225" v="3504" actId="1038"/>
          <ac:spMkLst>
            <pc:docMk/>
            <pc:sldMk cId="2409272376" sldId="1734"/>
            <ac:spMk id="82" creationId="{0CC3D95C-98B5-49F3-BE59-1334B6A7C898}"/>
          </ac:spMkLst>
        </pc:spChg>
        <pc:spChg chg="mod">
          <ac:chgData name="Carl Syner" userId="05ea3f95-e962-4def-bb53-c95df885dd88" providerId="ADAL" clId="{01624A85-7403-4DB4-8B28-C72B0C2AEA5D}" dt="2021-01-29T16:52:13.225" v="3504" actId="1038"/>
          <ac:spMkLst>
            <pc:docMk/>
            <pc:sldMk cId="2409272376" sldId="1734"/>
            <ac:spMk id="83" creationId="{021AA0C6-64A4-4F91-9D42-FF144BE90FF3}"/>
          </ac:spMkLst>
        </pc:spChg>
        <pc:spChg chg="mod">
          <ac:chgData name="Carl Syner" userId="05ea3f95-e962-4def-bb53-c95df885dd88" providerId="ADAL" clId="{01624A85-7403-4DB4-8B28-C72B0C2AEA5D}" dt="2021-01-29T16:52:13.225" v="3504" actId="1038"/>
          <ac:spMkLst>
            <pc:docMk/>
            <pc:sldMk cId="2409272376" sldId="1734"/>
            <ac:spMk id="84" creationId="{FD94EF9F-0E66-437A-9E80-992AC62E037C}"/>
          </ac:spMkLst>
        </pc:spChg>
        <pc:spChg chg="mod">
          <ac:chgData name="Carl Syner" userId="05ea3f95-e962-4def-bb53-c95df885dd88" providerId="ADAL" clId="{01624A85-7403-4DB4-8B28-C72B0C2AEA5D}" dt="2021-01-29T16:51:41.281" v="3409" actId="403"/>
          <ac:spMkLst>
            <pc:docMk/>
            <pc:sldMk cId="2409272376" sldId="1734"/>
            <ac:spMk id="87" creationId="{23B0765A-855B-4D46-8703-334C3C5A7387}"/>
          </ac:spMkLst>
        </pc:spChg>
        <pc:spChg chg="mod">
          <ac:chgData name="Carl Syner" userId="05ea3f95-e962-4def-bb53-c95df885dd88" providerId="ADAL" clId="{01624A85-7403-4DB4-8B28-C72B0C2AEA5D}" dt="2021-01-29T16:50:56.868" v="3372"/>
          <ac:spMkLst>
            <pc:docMk/>
            <pc:sldMk cId="2409272376" sldId="1734"/>
            <ac:spMk id="89" creationId="{131E8897-9356-420C-BB63-E1A33B2BA57A}"/>
          </ac:spMkLst>
        </pc:spChg>
        <pc:spChg chg="mod">
          <ac:chgData name="Carl Syner" userId="05ea3f95-e962-4def-bb53-c95df885dd88" providerId="ADAL" clId="{01624A85-7403-4DB4-8B28-C72B0C2AEA5D}" dt="2021-01-29T16:50:56.868" v="3372"/>
          <ac:spMkLst>
            <pc:docMk/>
            <pc:sldMk cId="2409272376" sldId="1734"/>
            <ac:spMk id="90" creationId="{DC0D70D9-3641-40AA-B20E-566716B25476}"/>
          </ac:spMkLst>
        </pc:spChg>
        <pc:spChg chg="mod">
          <ac:chgData name="Carl Syner" userId="05ea3f95-e962-4def-bb53-c95df885dd88" providerId="ADAL" clId="{01624A85-7403-4DB4-8B28-C72B0C2AEA5D}" dt="2021-01-29T16:51:22.191" v="3407" actId="1582"/>
          <ac:spMkLst>
            <pc:docMk/>
            <pc:sldMk cId="2409272376" sldId="1734"/>
            <ac:spMk id="93" creationId="{96732342-D655-4B36-9B13-E255DE7CC99B}"/>
          </ac:spMkLst>
        </pc:spChg>
        <pc:spChg chg="mod">
          <ac:chgData name="Carl Syner" userId="05ea3f95-e962-4def-bb53-c95df885dd88" providerId="ADAL" clId="{01624A85-7403-4DB4-8B28-C72B0C2AEA5D}" dt="2021-01-29T16:51:29.040" v="3408" actId="1582"/>
          <ac:spMkLst>
            <pc:docMk/>
            <pc:sldMk cId="2409272376" sldId="1734"/>
            <ac:spMk id="94" creationId="{D7DB8A1E-9257-462B-832D-0AF0049057CC}"/>
          </ac:spMkLst>
        </pc:spChg>
        <pc:grpChg chg="add mod">
          <ac:chgData name="Carl Syner" userId="05ea3f95-e962-4def-bb53-c95df885dd88" providerId="ADAL" clId="{01624A85-7403-4DB4-8B28-C72B0C2AEA5D}" dt="2021-01-29T16:46:44.767" v="3139" actId="1035"/>
          <ac:grpSpMkLst>
            <pc:docMk/>
            <pc:sldMk cId="2409272376" sldId="1734"/>
            <ac:grpSpMk id="31" creationId="{2E129DE2-AF24-4944-B2C6-3E38ED9BAB09}"/>
          </ac:grpSpMkLst>
        </pc:grpChg>
        <pc:grpChg chg="add mod">
          <ac:chgData name="Carl Syner" userId="05ea3f95-e962-4def-bb53-c95df885dd88" providerId="ADAL" clId="{01624A85-7403-4DB4-8B28-C72B0C2AEA5D}" dt="2021-01-29T16:47:29.544" v="3177" actId="1037"/>
          <ac:grpSpMkLst>
            <pc:docMk/>
            <pc:sldMk cId="2409272376" sldId="1734"/>
            <ac:grpSpMk id="36" creationId="{02F1924F-0E4B-4021-B071-CE7F012F3989}"/>
          </ac:grpSpMkLst>
        </pc:grpChg>
        <pc:grpChg chg="add mod">
          <ac:chgData name="Carl Syner" userId="05ea3f95-e962-4def-bb53-c95df885dd88" providerId="ADAL" clId="{01624A85-7403-4DB4-8B28-C72B0C2AEA5D}" dt="2021-01-29T16:48:05.943" v="3186" actId="1076"/>
          <ac:grpSpMkLst>
            <pc:docMk/>
            <pc:sldMk cId="2409272376" sldId="1734"/>
            <ac:grpSpMk id="51" creationId="{9838F12B-9D7D-48B8-8EB6-833B53CADED9}"/>
          </ac:grpSpMkLst>
        </pc:grpChg>
        <pc:grpChg chg="add del mod">
          <ac:chgData name="Carl Syner" userId="05ea3f95-e962-4def-bb53-c95df885dd88" providerId="ADAL" clId="{01624A85-7403-4DB4-8B28-C72B0C2AEA5D}" dt="2021-01-29T16:49:10.195" v="3246"/>
          <ac:grpSpMkLst>
            <pc:docMk/>
            <pc:sldMk cId="2409272376" sldId="1734"/>
            <ac:grpSpMk id="59" creationId="{D0B2CB9B-51A5-4455-BEF9-EBB2372F6E71}"/>
          </ac:grpSpMkLst>
        </pc:grpChg>
        <pc:grpChg chg="del">
          <ac:chgData name="Carl Syner" userId="05ea3f95-e962-4def-bb53-c95df885dd88" providerId="ADAL" clId="{01624A85-7403-4DB4-8B28-C72B0C2AEA5D}" dt="2021-01-29T16:48:40.542" v="3188" actId="478"/>
          <ac:grpSpMkLst>
            <pc:docMk/>
            <pc:sldMk cId="2409272376" sldId="1734"/>
            <ac:grpSpMk id="66" creationId="{54F59605-635F-494D-8090-776EC3B50553}"/>
          </ac:grpSpMkLst>
        </pc:grpChg>
        <pc:grpChg chg="add mod">
          <ac:chgData name="Carl Syner" userId="05ea3f95-e962-4def-bb53-c95df885dd88" providerId="ADAL" clId="{01624A85-7403-4DB4-8B28-C72B0C2AEA5D}" dt="2021-01-29T16:52:13.225" v="3504" actId="1038"/>
          <ac:grpSpMkLst>
            <pc:docMk/>
            <pc:sldMk cId="2409272376" sldId="1734"/>
            <ac:grpSpMk id="80" creationId="{B224E313-52DC-4B87-BB10-C1DF1FBDC704}"/>
          </ac:grpSpMkLst>
        </pc:grpChg>
        <pc:grpChg chg="add mod">
          <ac:chgData name="Carl Syner" userId="05ea3f95-e962-4def-bb53-c95df885dd88" providerId="ADAL" clId="{01624A85-7403-4DB4-8B28-C72B0C2AEA5D}" dt="2021-01-29T16:51:01.038" v="3387" actId="1037"/>
          <ac:grpSpMkLst>
            <pc:docMk/>
            <pc:sldMk cId="2409272376" sldId="1734"/>
            <ac:grpSpMk id="86" creationId="{CC9120C8-D923-455E-9D94-6B99B9211DF4}"/>
          </ac:grpSpMkLst>
        </pc:grpChg>
        <pc:grpChg chg="mod">
          <ac:chgData name="Carl Syner" userId="05ea3f95-e962-4def-bb53-c95df885dd88" providerId="ADAL" clId="{01624A85-7403-4DB4-8B28-C72B0C2AEA5D}" dt="2021-01-29T16:50:56.868" v="3372"/>
          <ac:grpSpMkLst>
            <pc:docMk/>
            <pc:sldMk cId="2409272376" sldId="1734"/>
            <ac:grpSpMk id="88" creationId="{0D64A743-D2AD-4562-9EC5-6D7763D526DF}"/>
          </ac:grpSpMkLst>
        </pc:grpChg>
        <pc:grpChg chg="mod">
          <ac:chgData name="Carl Syner" userId="05ea3f95-e962-4def-bb53-c95df885dd88" providerId="ADAL" clId="{01624A85-7403-4DB4-8B28-C72B0C2AEA5D}" dt="2021-01-29T16:50:56.868" v="3372"/>
          <ac:grpSpMkLst>
            <pc:docMk/>
            <pc:sldMk cId="2409272376" sldId="1734"/>
            <ac:grpSpMk id="91" creationId="{D99D983C-D9EE-49D7-81A5-4F75D74B94A0}"/>
          </ac:grpSpMkLst>
        </pc:grpChg>
        <pc:cxnChg chg="mod">
          <ac:chgData name="Carl Syner" userId="05ea3f95-e962-4def-bb53-c95df885dd88" providerId="ADAL" clId="{01624A85-7403-4DB4-8B28-C72B0C2AEA5D}" dt="2021-01-29T16:47:29.544" v="3177" actId="1037"/>
          <ac:cxnSpMkLst>
            <pc:docMk/>
            <pc:sldMk cId="2409272376" sldId="1734"/>
            <ac:cxnSpMk id="49" creationId="{DEFA6A57-1350-4662-83EB-6E37F5D57FA7}"/>
          </ac:cxnSpMkLst>
        </pc:cxnChg>
        <pc:cxnChg chg="mod">
          <ac:chgData name="Carl Syner" userId="05ea3f95-e962-4def-bb53-c95df885dd88" providerId="ADAL" clId="{01624A85-7403-4DB4-8B28-C72B0C2AEA5D}" dt="2021-01-29T16:48:05.943" v="3186" actId="1076"/>
          <ac:cxnSpMkLst>
            <pc:docMk/>
            <pc:sldMk cId="2409272376" sldId="1734"/>
            <ac:cxnSpMk id="55" creationId="{DD06139C-6CE5-43B1-B9BB-B8389150379A}"/>
          </ac:cxnSpMkLst>
        </pc:cxnChg>
        <pc:cxnChg chg="del">
          <ac:chgData name="Carl Syner" userId="05ea3f95-e962-4def-bb53-c95df885dd88" providerId="ADAL" clId="{01624A85-7403-4DB4-8B28-C72B0C2AEA5D}" dt="2021-01-29T16:47:45.111" v="3184" actId="478"/>
          <ac:cxnSpMkLst>
            <pc:docMk/>
            <pc:sldMk cId="2409272376" sldId="1734"/>
            <ac:cxnSpMk id="69" creationId="{E8474CC2-0100-456C-89C0-30D269CC4DA8}"/>
          </ac:cxnSpMkLst>
        </pc:cxnChg>
        <pc:cxnChg chg="del">
          <ac:chgData name="Carl Syner" userId="05ea3f95-e962-4def-bb53-c95df885dd88" providerId="ADAL" clId="{01624A85-7403-4DB4-8B28-C72B0C2AEA5D}" dt="2021-01-29T16:48:47.238" v="3193" actId="478"/>
          <ac:cxnSpMkLst>
            <pc:docMk/>
            <pc:sldMk cId="2409272376" sldId="1734"/>
            <ac:cxnSpMk id="70" creationId="{B288BED6-099E-4E6D-9B8D-F278C79EF2DE}"/>
          </ac:cxnSpMkLst>
        </pc:cxnChg>
        <pc:cxnChg chg="del">
          <ac:chgData name="Carl Syner" userId="05ea3f95-e962-4def-bb53-c95df885dd88" providerId="ADAL" clId="{01624A85-7403-4DB4-8B28-C72B0C2AEA5D}" dt="2021-01-29T16:47:23.223" v="3153" actId="478"/>
          <ac:cxnSpMkLst>
            <pc:docMk/>
            <pc:sldMk cId="2409272376" sldId="1734"/>
            <ac:cxnSpMk id="75" creationId="{A3C03654-68C9-48AB-84E7-31041E9652C4}"/>
          </ac:cxnSpMkLst>
        </pc:cxnChg>
        <pc:cxnChg chg="del mod">
          <ac:chgData name="Carl Syner" userId="05ea3f95-e962-4def-bb53-c95df885dd88" providerId="ADAL" clId="{01624A85-7403-4DB4-8B28-C72B0C2AEA5D}" dt="2021-01-29T16:48:45.542" v="3192" actId="478"/>
          <ac:cxnSpMkLst>
            <pc:docMk/>
            <pc:sldMk cId="2409272376" sldId="1734"/>
            <ac:cxnSpMk id="76" creationId="{761E8A44-6CF6-4DC4-9A6C-DF3D44DD308B}"/>
          </ac:cxnSpMkLst>
        </pc:cxnChg>
        <pc:cxnChg chg="mod">
          <ac:chgData name="Carl Syner" userId="05ea3f95-e962-4def-bb53-c95df885dd88" providerId="ADAL" clId="{01624A85-7403-4DB4-8B28-C72B0C2AEA5D}" dt="2021-01-29T16:49:09.500" v="3245" actId="1037"/>
          <ac:cxnSpMkLst>
            <pc:docMk/>
            <pc:sldMk cId="2409272376" sldId="1734"/>
            <ac:cxnSpMk id="79" creationId="{D872C54A-A60B-4B8F-920F-132F34900869}"/>
          </ac:cxnSpMkLst>
        </pc:cxnChg>
        <pc:cxnChg chg="mod">
          <ac:chgData name="Carl Syner" userId="05ea3f95-e962-4def-bb53-c95df885dd88" providerId="ADAL" clId="{01624A85-7403-4DB4-8B28-C72B0C2AEA5D}" dt="2021-01-29T16:52:13.225" v="3504" actId="1038"/>
          <ac:cxnSpMkLst>
            <pc:docMk/>
            <pc:sldMk cId="2409272376" sldId="1734"/>
            <ac:cxnSpMk id="85" creationId="{959EBC51-9589-4AFF-A7DB-96FD881B97B2}"/>
          </ac:cxnSpMkLst>
        </pc:cxnChg>
        <pc:cxnChg chg="mod">
          <ac:chgData name="Carl Syner" userId="05ea3f95-e962-4def-bb53-c95df885dd88" providerId="ADAL" clId="{01624A85-7403-4DB4-8B28-C72B0C2AEA5D}" dt="2021-01-29T16:51:51.908" v="3410" actId="14100"/>
          <ac:cxnSpMkLst>
            <pc:docMk/>
            <pc:sldMk cId="2409272376" sldId="1734"/>
            <ac:cxnSpMk id="92" creationId="{A8EE72C5-AA00-499E-AABE-0F9E44D5974D}"/>
          </ac:cxnSpMkLst>
        </pc:cxnChg>
      </pc:sldChg>
      <pc:sldChg chg="setBg">
        <pc:chgData name="Carl Syner" userId="05ea3f95-e962-4def-bb53-c95df885dd88" providerId="ADAL" clId="{01624A85-7403-4DB4-8B28-C72B0C2AEA5D}" dt="2021-01-20T13:54:10.870" v="189"/>
        <pc:sldMkLst>
          <pc:docMk/>
          <pc:sldMk cId="2235068666" sldId="1856"/>
        </pc:sldMkLst>
      </pc:sldChg>
      <pc:sldChg chg="add del">
        <pc:chgData name="Carl Syner" userId="05ea3f95-e962-4def-bb53-c95df885dd88" providerId="ADAL" clId="{01624A85-7403-4DB4-8B28-C72B0C2AEA5D}" dt="2021-01-20T14:06:17.313" v="196" actId="22"/>
        <pc:sldMkLst>
          <pc:docMk/>
          <pc:sldMk cId="171233961" sldId="3380"/>
        </pc:sldMkLst>
      </pc:sldChg>
      <pc:sldChg chg="addSp delSp modSp mod">
        <pc:chgData name="Carl Syner" userId="05ea3f95-e962-4def-bb53-c95df885dd88" providerId="ADAL" clId="{01624A85-7403-4DB4-8B28-C72B0C2AEA5D}" dt="2021-01-26T10:39:22.471" v="2930" actId="1038"/>
        <pc:sldMkLst>
          <pc:docMk/>
          <pc:sldMk cId="3448368034" sldId="4715"/>
        </pc:sldMkLst>
        <pc:spChg chg="mod">
          <ac:chgData name="Carl Syner" userId="05ea3f95-e962-4def-bb53-c95df885dd88" providerId="ADAL" clId="{01624A85-7403-4DB4-8B28-C72B0C2AEA5D}" dt="2021-01-26T10:23:31.163" v="2532" actId="20577"/>
          <ac:spMkLst>
            <pc:docMk/>
            <pc:sldMk cId="3448368034" sldId="4715"/>
            <ac:spMk id="2" creationId="{00000000-0000-0000-0000-000000000000}"/>
          </ac:spMkLst>
        </pc:spChg>
        <pc:spChg chg="add mod">
          <ac:chgData name="Carl Syner" userId="05ea3f95-e962-4def-bb53-c95df885dd88" providerId="ADAL" clId="{01624A85-7403-4DB4-8B28-C72B0C2AEA5D}" dt="2021-01-26T10:29:45.819" v="2780" actId="1037"/>
          <ac:spMkLst>
            <pc:docMk/>
            <pc:sldMk cId="3448368034" sldId="4715"/>
            <ac:spMk id="5" creationId="{9E16FF81-DE09-4E4B-9F5D-4FB4BB7AEA27}"/>
          </ac:spMkLst>
        </pc:spChg>
        <pc:spChg chg="add mod">
          <ac:chgData name="Carl Syner" userId="05ea3f95-e962-4def-bb53-c95df885dd88" providerId="ADAL" clId="{01624A85-7403-4DB4-8B28-C72B0C2AEA5D}" dt="2021-01-26T10:30:07.311" v="2875" actId="1037"/>
          <ac:spMkLst>
            <pc:docMk/>
            <pc:sldMk cId="3448368034" sldId="4715"/>
            <ac:spMk id="6" creationId="{B02210D6-774F-4620-BAF0-92A71EAF43F7}"/>
          </ac:spMkLst>
        </pc:spChg>
        <pc:spChg chg="mod">
          <ac:chgData name="Carl Syner" userId="05ea3f95-e962-4def-bb53-c95df885dd88" providerId="ADAL" clId="{01624A85-7403-4DB4-8B28-C72B0C2AEA5D}" dt="2021-01-26T10:06:08.521" v="1119" actId="1076"/>
          <ac:spMkLst>
            <pc:docMk/>
            <pc:sldMk cId="3448368034" sldId="4715"/>
            <ac:spMk id="58" creationId="{DFAB3ABF-7C35-4731-BC28-159951469DB2}"/>
          </ac:spMkLst>
        </pc:spChg>
        <pc:spChg chg="mod">
          <ac:chgData name="Carl Syner" userId="05ea3f95-e962-4def-bb53-c95df885dd88" providerId="ADAL" clId="{01624A85-7403-4DB4-8B28-C72B0C2AEA5D}" dt="2021-01-26T10:06:08.521" v="1119" actId="1076"/>
          <ac:spMkLst>
            <pc:docMk/>
            <pc:sldMk cId="3448368034" sldId="4715"/>
            <ac:spMk id="59" creationId="{AAE47074-9D62-435A-AD43-8FD9ECB74008}"/>
          </ac:spMkLst>
        </pc:spChg>
        <pc:spChg chg="mod">
          <ac:chgData name="Carl Syner" userId="05ea3f95-e962-4def-bb53-c95df885dd88" providerId="ADAL" clId="{01624A85-7403-4DB4-8B28-C72B0C2AEA5D}" dt="2021-01-26T10:06:08.521" v="1119" actId="1076"/>
          <ac:spMkLst>
            <pc:docMk/>
            <pc:sldMk cId="3448368034" sldId="4715"/>
            <ac:spMk id="60" creationId="{D00A7B29-0690-493F-8529-A35E542697B9}"/>
          </ac:spMkLst>
        </pc:spChg>
        <pc:spChg chg="mod">
          <ac:chgData name="Carl Syner" userId="05ea3f95-e962-4def-bb53-c95df885dd88" providerId="ADAL" clId="{01624A85-7403-4DB4-8B28-C72B0C2AEA5D}" dt="2021-01-26T10:06:08.521" v="1119" actId="1076"/>
          <ac:spMkLst>
            <pc:docMk/>
            <pc:sldMk cId="3448368034" sldId="4715"/>
            <ac:spMk id="61" creationId="{09A0DE87-A6CE-46D7-B51D-9784EEC3E095}"/>
          </ac:spMkLst>
        </pc:spChg>
        <pc:spChg chg="mod">
          <ac:chgData name="Carl Syner" userId="05ea3f95-e962-4def-bb53-c95df885dd88" providerId="ADAL" clId="{01624A85-7403-4DB4-8B28-C72B0C2AEA5D}" dt="2021-01-26T10:06:08.521" v="1119" actId="1076"/>
          <ac:spMkLst>
            <pc:docMk/>
            <pc:sldMk cId="3448368034" sldId="4715"/>
            <ac:spMk id="62" creationId="{2C8C38E7-59F3-4BA4-B913-8091E67D3AB6}"/>
          </ac:spMkLst>
        </pc:spChg>
        <pc:spChg chg="mod">
          <ac:chgData name="Carl Syner" userId="05ea3f95-e962-4def-bb53-c95df885dd88" providerId="ADAL" clId="{01624A85-7403-4DB4-8B28-C72B0C2AEA5D}" dt="2021-01-26T10:06:08.521" v="1119" actId="1076"/>
          <ac:spMkLst>
            <pc:docMk/>
            <pc:sldMk cId="3448368034" sldId="4715"/>
            <ac:spMk id="63" creationId="{355DB4B3-6F68-4A7C-A76A-C21FDF30DA3E}"/>
          </ac:spMkLst>
        </pc:spChg>
        <pc:spChg chg="mod">
          <ac:chgData name="Carl Syner" userId="05ea3f95-e962-4def-bb53-c95df885dd88" providerId="ADAL" clId="{01624A85-7403-4DB4-8B28-C72B0C2AEA5D}" dt="2021-01-26T10:06:08.521" v="1119" actId="1076"/>
          <ac:spMkLst>
            <pc:docMk/>
            <pc:sldMk cId="3448368034" sldId="4715"/>
            <ac:spMk id="64" creationId="{C66296D1-3044-4849-BA0D-AA0D7F301083}"/>
          </ac:spMkLst>
        </pc:spChg>
        <pc:spChg chg="mod">
          <ac:chgData name="Carl Syner" userId="05ea3f95-e962-4def-bb53-c95df885dd88" providerId="ADAL" clId="{01624A85-7403-4DB4-8B28-C72B0C2AEA5D}" dt="2021-01-26T10:06:08.521" v="1119" actId="1076"/>
          <ac:spMkLst>
            <pc:docMk/>
            <pc:sldMk cId="3448368034" sldId="4715"/>
            <ac:spMk id="65" creationId="{CD4D57DB-192A-4B4F-B6C6-4229974B4929}"/>
          </ac:spMkLst>
        </pc:spChg>
        <pc:spChg chg="mod">
          <ac:chgData name="Carl Syner" userId="05ea3f95-e962-4def-bb53-c95df885dd88" providerId="ADAL" clId="{01624A85-7403-4DB4-8B28-C72B0C2AEA5D}" dt="2021-01-26T10:06:08.521" v="1119" actId="1076"/>
          <ac:spMkLst>
            <pc:docMk/>
            <pc:sldMk cId="3448368034" sldId="4715"/>
            <ac:spMk id="71" creationId="{DB22B161-F438-43F6-9410-5E7CA420111E}"/>
          </ac:spMkLst>
        </pc:spChg>
        <pc:spChg chg="mod">
          <ac:chgData name="Carl Syner" userId="05ea3f95-e962-4def-bb53-c95df885dd88" providerId="ADAL" clId="{01624A85-7403-4DB4-8B28-C72B0C2AEA5D}" dt="2021-01-26T10:06:08.521" v="1119" actId="1076"/>
          <ac:spMkLst>
            <pc:docMk/>
            <pc:sldMk cId="3448368034" sldId="4715"/>
            <ac:spMk id="72" creationId="{6591B75D-9B22-49B8-A5DA-B9C6B42A9E39}"/>
          </ac:spMkLst>
        </pc:spChg>
        <pc:spChg chg="mod">
          <ac:chgData name="Carl Syner" userId="05ea3f95-e962-4def-bb53-c95df885dd88" providerId="ADAL" clId="{01624A85-7403-4DB4-8B28-C72B0C2AEA5D}" dt="2021-01-26T10:06:08.521" v="1119" actId="1076"/>
          <ac:spMkLst>
            <pc:docMk/>
            <pc:sldMk cId="3448368034" sldId="4715"/>
            <ac:spMk id="79" creationId="{CFF958A0-ED63-4A8B-9A57-1C5B987B5880}"/>
          </ac:spMkLst>
        </pc:spChg>
        <pc:spChg chg="mod">
          <ac:chgData name="Carl Syner" userId="05ea3f95-e962-4def-bb53-c95df885dd88" providerId="ADAL" clId="{01624A85-7403-4DB4-8B28-C72B0C2AEA5D}" dt="2021-01-26T10:06:08.521" v="1119" actId="1076"/>
          <ac:spMkLst>
            <pc:docMk/>
            <pc:sldMk cId="3448368034" sldId="4715"/>
            <ac:spMk id="86" creationId="{28387C6D-247A-4CAC-AA4B-1B834EEAED29}"/>
          </ac:spMkLst>
        </pc:spChg>
        <pc:spChg chg="mod">
          <ac:chgData name="Carl Syner" userId="05ea3f95-e962-4def-bb53-c95df885dd88" providerId="ADAL" clId="{01624A85-7403-4DB4-8B28-C72B0C2AEA5D}" dt="2021-01-26T10:06:08.521" v="1119" actId="1076"/>
          <ac:spMkLst>
            <pc:docMk/>
            <pc:sldMk cId="3448368034" sldId="4715"/>
            <ac:spMk id="89" creationId="{98CD5543-5793-46DE-9986-124B59B0FAFB}"/>
          </ac:spMkLst>
        </pc:spChg>
        <pc:spChg chg="del mod">
          <ac:chgData name="Carl Syner" userId="05ea3f95-e962-4def-bb53-c95df885dd88" providerId="ADAL" clId="{01624A85-7403-4DB4-8B28-C72B0C2AEA5D}" dt="2021-01-26T10:20:54.454" v="2225" actId="478"/>
          <ac:spMkLst>
            <pc:docMk/>
            <pc:sldMk cId="3448368034" sldId="4715"/>
            <ac:spMk id="95" creationId="{F2BC9356-F9D3-402B-A4D4-1903183C77E6}"/>
          </ac:spMkLst>
        </pc:spChg>
        <pc:spChg chg="del mod">
          <ac:chgData name="Carl Syner" userId="05ea3f95-e962-4def-bb53-c95df885dd88" providerId="ADAL" clId="{01624A85-7403-4DB4-8B28-C72B0C2AEA5D}" dt="2021-01-26T10:19:34.421" v="2170" actId="478"/>
          <ac:spMkLst>
            <pc:docMk/>
            <pc:sldMk cId="3448368034" sldId="4715"/>
            <ac:spMk id="112" creationId="{D7168335-D83A-44EF-8ECB-F059606C4DAA}"/>
          </ac:spMkLst>
        </pc:spChg>
        <pc:spChg chg="del mod">
          <ac:chgData name="Carl Syner" userId="05ea3f95-e962-4def-bb53-c95df885dd88" providerId="ADAL" clId="{01624A85-7403-4DB4-8B28-C72B0C2AEA5D}" dt="2021-01-26T10:19:54.322" v="2181" actId="478"/>
          <ac:spMkLst>
            <pc:docMk/>
            <pc:sldMk cId="3448368034" sldId="4715"/>
            <ac:spMk id="113" creationId="{60EA964F-035C-4BD9-97F7-041A2E293DA1}"/>
          </ac:spMkLst>
        </pc:spChg>
        <pc:spChg chg="del mod topLvl">
          <ac:chgData name="Carl Syner" userId="05ea3f95-e962-4def-bb53-c95df885dd88" providerId="ADAL" clId="{01624A85-7403-4DB4-8B28-C72B0C2AEA5D}" dt="2021-01-26T10:19:55.908" v="2182" actId="478"/>
          <ac:spMkLst>
            <pc:docMk/>
            <pc:sldMk cId="3448368034" sldId="4715"/>
            <ac:spMk id="114" creationId="{A8293488-FEE3-40C9-A6E4-474E9C9A643B}"/>
          </ac:spMkLst>
        </pc:spChg>
        <pc:spChg chg="del mod">
          <ac:chgData name="Carl Syner" userId="05ea3f95-e962-4def-bb53-c95df885dd88" providerId="ADAL" clId="{01624A85-7403-4DB4-8B28-C72B0C2AEA5D}" dt="2021-01-26T10:19:35.609" v="2171" actId="478"/>
          <ac:spMkLst>
            <pc:docMk/>
            <pc:sldMk cId="3448368034" sldId="4715"/>
            <ac:spMk id="115" creationId="{F3A279D2-70FC-43D1-ADBE-F09E124E7B66}"/>
          </ac:spMkLst>
        </pc:spChg>
        <pc:spChg chg="del mod">
          <ac:chgData name="Carl Syner" userId="05ea3f95-e962-4def-bb53-c95df885dd88" providerId="ADAL" clId="{01624A85-7403-4DB4-8B28-C72B0C2AEA5D}" dt="2021-01-26T10:19:38.284" v="2172" actId="478"/>
          <ac:spMkLst>
            <pc:docMk/>
            <pc:sldMk cId="3448368034" sldId="4715"/>
            <ac:spMk id="116" creationId="{215BB1C0-DE8A-4C26-A632-5DDC48F8254C}"/>
          </ac:spMkLst>
        </pc:spChg>
        <pc:spChg chg="del mod">
          <ac:chgData name="Carl Syner" userId="05ea3f95-e962-4def-bb53-c95df885dd88" providerId="ADAL" clId="{01624A85-7403-4DB4-8B28-C72B0C2AEA5D}" dt="2021-01-26T10:19:40.653" v="2173" actId="478"/>
          <ac:spMkLst>
            <pc:docMk/>
            <pc:sldMk cId="3448368034" sldId="4715"/>
            <ac:spMk id="117" creationId="{D494229D-115A-4011-AEBE-9CE347179334}"/>
          </ac:spMkLst>
        </pc:spChg>
        <pc:spChg chg="del mod">
          <ac:chgData name="Carl Syner" userId="05ea3f95-e962-4def-bb53-c95df885dd88" providerId="ADAL" clId="{01624A85-7403-4DB4-8B28-C72B0C2AEA5D}" dt="2021-01-26T10:19:42.597" v="2174" actId="478"/>
          <ac:spMkLst>
            <pc:docMk/>
            <pc:sldMk cId="3448368034" sldId="4715"/>
            <ac:spMk id="127" creationId="{BF9D84D1-7A14-425E-9F28-2290F44509C1}"/>
          </ac:spMkLst>
        </pc:spChg>
        <pc:spChg chg="del mod">
          <ac:chgData name="Carl Syner" userId="05ea3f95-e962-4def-bb53-c95df885dd88" providerId="ADAL" clId="{01624A85-7403-4DB4-8B28-C72B0C2AEA5D}" dt="2021-01-26T10:19:32.515" v="2169" actId="478"/>
          <ac:spMkLst>
            <pc:docMk/>
            <pc:sldMk cId="3448368034" sldId="4715"/>
            <ac:spMk id="138" creationId="{47274AC0-20AA-48D6-A347-F76EEDC1CF5B}"/>
          </ac:spMkLst>
        </pc:spChg>
        <pc:spChg chg="del">
          <ac:chgData name="Carl Syner" userId="05ea3f95-e962-4def-bb53-c95df885dd88" providerId="ADAL" clId="{01624A85-7403-4DB4-8B28-C72B0C2AEA5D}" dt="2021-01-26T10:19:25.227" v="2165" actId="478"/>
          <ac:spMkLst>
            <pc:docMk/>
            <pc:sldMk cId="3448368034" sldId="4715"/>
            <ac:spMk id="144" creationId="{AFD002BF-37CA-4514-84EA-EFD7A710F9DB}"/>
          </ac:spMkLst>
        </pc:spChg>
        <pc:spChg chg="del mod">
          <ac:chgData name="Carl Syner" userId="05ea3f95-e962-4def-bb53-c95df885dd88" providerId="ADAL" clId="{01624A85-7403-4DB4-8B28-C72B0C2AEA5D}" dt="2021-01-26T10:19:28.447" v="2167" actId="478"/>
          <ac:spMkLst>
            <pc:docMk/>
            <pc:sldMk cId="3448368034" sldId="4715"/>
            <ac:spMk id="145" creationId="{896AE778-A7A7-402A-9212-7919A5FDDD9E}"/>
          </ac:spMkLst>
        </pc:spChg>
        <pc:spChg chg="mod">
          <ac:chgData name="Carl Syner" userId="05ea3f95-e962-4def-bb53-c95df885dd88" providerId="ADAL" clId="{01624A85-7403-4DB4-8B28-C72B0C2AEA5D}" dt="2021-01-26T10:32:39.795" v="2906" actId="1036"/>
          <ac:spMkLst>
            <pc:docMk/>
            <pc:sldMk cId="3448368034" sldId="4715"/>
            <ac:spMk id="146" creationId="{6C1F176E-ADCF-4972-BD99-F84F7A70A369}"/>
          </ac:spMkLst>
        </pc:spChg>
        <pc:spChg chg="mod">
          <ac:chgData name="Carl Syner" userId="05ea3f95-e962-4def-bb53-c95df885dd88" providerId="ADAL" clId="{01624A85-7403-4DB4-8B28-C72B0C2AEA5D}" dt="2021-01-26T10:19:48.059" v="2177" actId="478"/>
          <ac:spMkLst>
            <pc:docMk/>
            <pc:sldMk cId="3448368034" sldId="4715"/>
            <ac:spMk id="147" creationId="{B071588A-5826-4127-9EEF-7A1F098C3D66}"/>
          </ac:spMkLst>
        </pc:spChg>
        <pc:spChg chg="del mod">
          <ac:chgData name="Carl Syner" userId="05ea3f95-e962-4def-bb53-c95df885dd88" providerId="ADAL" clId="{01624A85-7403-4DB4-8B28-C72B0C2AEA5D}" dt="2021-01-26T10:19:48.059" v="2177" actId="478"/>
          <ac:spMkLst>
            <pc:docMk/>
            <pc:sldMk cId="3448368034" sldId="4715"/>
            <ac:spMk id="155" creationId="{B657B68B-DF76-44DB-854C-08533C07D150}"/>
          </ac:spMkLst>
        </pc:spChg>
        <pc:spChg chg="del mod">
          <ac:chgData name="Carl Syner" userId="05ea3f95-e962-4def-bb53-c95df885dd88" providerId="ADAL" clId="{01624A85-7403-4DB4-8B28-C72B0C2AEA5D}" dt="2021-01-26T10:19:43.577" v="2175" actId="478"/>
          <ac:spMkLst>
            <pc:docMk/>
            <pc:sldMk cId="3448368034" sldId="4715"/>
            <ac:spMk id="156" creationId="{1FC311DD-58DF-4ADF-A076-07B0AE349E4A}"/>
          </ac:spMkLst>
        </pc:spChg>
        <pc:spChg chg="mod">
          <ac:chgData name="Carl Syner" userId="05ea3f95-e962-4def-bb53-c95df885dd88" providerId="ADAL" clId="{01624A85-7403-4DB4-8B28-C72B0C2AEA5D}" dt="2021-01-26T10:39:22.471" v="2930" actId="1038"/>
          <ac:spMkLst>
            <pc:docMk/>
            <pc:sldMk cId="3448368034" sldId="4715"/>
            <ac:spMk id="157" creationId="{853415CA-466E-4072-B9BD-709616045E0B}"/>
          </ac:spMkLst>
        </pc:spChg>
        <pc:grpChg chg="add del mod">
          <ac:chgData name="Carl Syner" userId="05ea3f95-e962-4def-bb53-c95df885dd88" providerId="ADAL" clId="{01624A85-7403-4DB4-8B28-C72B0C2AEA5D}" dt="2021-01-26T10:19:08.192" v="2164" actId="478"/>
          <ac:grpSpMkLst>
            <pc:docMk/>
            <pc:sldMk cId="3448368034" sldId="4715"/>
            <ac:grpSpMk id="55" creationId="{EBA74C77-18F6-4517-A0B6-210A0C9678A2}"/>
          </ac:grpSpMkLst>
        </pc:grpChg>
        <pc:grpChg chg="mod">
          <ac:chgData name="Carl Syner" userId="05ea3f95-e962-4def-bb53-c95df885dd88" providerId="ADAL" clId="{01624A85-7403-4DB4-8B28-C72B0C2AEA5D}" dt="2021-01-26T10:06:08.521" v="1119" actId="1076"/>
          <ac:grpSpMkLst>
            <pc:docMk/>
            <pc:sldMk cId="3448368034" sldId="4715"/>
            <ac:grpSpMk id="56" creationId="{A7E3019E-1487-4819-816E-D3FADEC0D6F7}"/>
          </ac:grpSpMkLst>
        </pc:grpChg>
        <pc:grpChg chg="del">
          <ac:chgData name="Carl Syner" userId="05ea3f95-e962-4def-bb53-c95df885dd88" providerId="ADAL" clId="{01624A85-7403-4DB4-8B28-C72B0C2AEA5D}" dt="2021-01-26T10:20:58.428" v="2226" actId="478"/>
          <ac:grpSpMkLst>
            <pc:docMk/>
            <pc:sldMk cId="3448368034" sldId="4715"/>
            <ac:grpSpMk id="66" creationId="{FA9D91CC-FEEB-46E5-A449-42674E6C3910}"/>
          </ac:grpSpMkLst>
        </pc:grpChg>
        <pc:grpChg chg="del">
          <ac:chgData name="Carl Syner" userId="05ea3f95-e962-4def-bb53-c95df885dd88" providerId="ADAL" clId="{01624A85-7403-4DB4-8B28-C72B0C2AEA5D}" dt="2021-01-26T10:20:54.454" v="2225" actId="478"/>
          <ac:grpSpMkLst>
            <pc:docMk/>
            <pc:sldMk cId="3448368034" sldId="4715"/>
            <ac:grpSpMk id="87" creationId="{C0B47E94-83A7-4595-833D-D09A909A32E7}"/>
          </ac:grpSpMkLst>
        </pc:grpChg>
        <pc:grpChg chg="del mod">
          <ac:chgData name="Carl Syner" userId="05ea3f95-e962-4def-bb53-c95df885dd88" providerId="ADAL" clId="{01624A85-7403-4DB4-8B28-C72B0C2AEA5D}" dt="2021-01-26T10:19:55.908" v="2182" actId="478"/>
          <ac:grpSpMkLst>
            <pc:docMk/>
            <pc:sldMk cId="3448368034" sldId="4715"/>
            <ac:grpSpMk id="102" creationId="{E4B99EAA-C0D7-46B1-95CB-B392BDCB64FA}"/>
          </ac:grpSpMkLst>
        </pc:grpChg>
        <pc:grpChg chg="del mod">
          <ac:chgData name="Carl Syner" userId="05ea3f95-e962-4def-bb53-c95df885dd88" providerId="ADAL" clId="{01624A85-7403-4DB4-8B28-C72B0C2AEA5D}" dt="2021-01-26T10:19:49.859" v="2178" actId="478"/>
          <ac:grpSpMkLst>
            <pc:docMk/>
            <pc:sldMk cId="3448368034" sldId="4715"/>
            <ac:grpSpMk id="111" creationId="{D6956797-0954-43D2-A106-83625F4E0896}"/>
          </ac:grpSpMkLst>
        </pc:grpChg>
        <pc:grpChg chg="del mod">
          <ac:chgData name="Carl Syner" userId="05ea3f95-e962-4def-bb53-c95df885dd88" providerId="ADAL" clId="{01624A85-7403-4DB4-8B28-C72B0C2AEA5D}" dt="2021-01-26T10:19:48.059" v="2177" actId="478"/>
          <ac:grpSpMkLst>
            <pc:docMk/>
            <pc:sldMk cId="3448368034" sldId="4715"/>
            <ac:grpSpMk id="120" creationId="{B26C9F76-8724-4761-9934-BA8D05750803}"/>
          </ac:grpSpMkLst>
        </pc:grpChg>
        <pc:grpChg chg="del mod">
          <ac:chgData name="Carl Syner" userId="05ea3f95-e962-4def-bb53-c95df885dd88" providerId="ADAL" clId="{01624A85-7403-4DB4-8B28-C72B0C2AEA5D}" dt="2021-01-26T10:19:43.577" v="2175" actId="478"/>
          <ac:grpSpMkLst>
            <pc:docMk/>
            <pc:sldMk cId="3448368034" sldId="4715"/>
            <ac:grpSpMk id="121" creationId="{ABC6F647-8865-4BDE-AE5A-F459FE940D76}"/>
          </ac:grpSpMkLst>
        </pc:grpChg>
        <pc:grpChg chg="add del mod topLvl">
          <ac:chgData name="Carl Syner" userId="05ea3f95-e962-4def-bb53-c95df885dd88" providerId="ADAL" clId="{01624A85-7403-4DB4-8B28-C72B0C2AEA5D}" dt="2021-01-26T10:20:16.078" v="2220" actId="1037"/>
          <ac:grpSpMkLst>
            <pc:docMk/>
            <pc:sldMk cId="3448368034" sldId="4715"/>
            <ac:grpSpMk id="123" creationId="{AD68B9A8-BE16-4918-960D-47A59375399D}"/>
          </ac:grpSpMkLst>
        </pc:grpChg>
        <pc:grpChg chg="del mod">
          <ac:chgData name="Carl Syner" userId="05ea3f95-e962-4def-bb53-c95df885dd88" providerId="ADAL" clId="{01624A85-7403-4DB4-8B28-C72B0C2AEA5D}" dt="2021-01-26T10:19:25.227" v="2165" actId="478"/>
          <ac:grpSpMkLst>
            <pc:docMk/>
            <pc:sldMk cId="3448368034" sldId="4715"/>
            <ac:grpSpMk id="124" creationId="{EE16A815-89D0-4159-9247-7203EEE48C92}"/>
          </ac:grpSpMkLst>
        </pc:grpChg>
        <pc:grpChg chg="del mod">
          <ac:chgData name="Carl Syner" userId="05ea3f95-e962-4def-bb53-c95df885dd88" providerId="ADAL" clId="{01624A85-7403-4DB4-8B28-C72B0C2AEA5D}" dt="2021-01-26T10:19:32.515" v="2169" actId="478"/>
          <ac:grpSpMkLst>
            <pc:docMk/>
            <pc:sldMk cId="3448368034" sldId="4715"/>
            <ac:grpSpMk id="125" creationId="{6742782D-0B52-482F-8E21-D3DC3BF98352}"/>
          </ac:grpSpMkLst>
        </pc:grpChg>
        <pc:picChg chg="add mod">
          <ac:chgData name="Carl Syner" userId="05ea3f95-e962-4def-bb53-c95df885dd88" providerId="ADAL" clId="{01624A85-7403-4DB4-8B28-C72B0C2AEA5D}" dt="2021-01-26T10:29:33.915" v="2720" actId="1036"/>
          <ac:picMkLst>
            <pc:docMk/>
            <pc:sldMk cId="3448368034" sldId="4715"/>
            <ac:picMk id="4" creationId="{A95AF80D-1250-481A-943B-A641EE5B10CA}"/>
          </ac:picMkLst>
        </pc:picChg>
        <pc:cxnChg chg="mod">
          <ac:chgData name="Carl Syner" userId="05ea3f95-e962-4def-bb53-c95df885dd88" providerId="ADAL" clId="{01624A85-7403-4DB4-8B28-C72B0C2AEA5D}" dt="2021-01-26T10:06:08.521" v="1119" actId="1076"/>
          <ac:cxnSpMkLst>
            <pc:docMk/>
            <pc:sldMk cId="3448368034" sldId="4715"/>
            <ac:cxnSpMk id="57" creationId="{86555359-8077-4AD9-893C-4FDE2007CB37}"/>
          </ac:cxnSpMkLst>
        </pc:cxnChg>
        <pc:cxnChg chg="mod">
          <ac:chgData name="Carl Syner" userId="05ea3f95-e962-4def-bb53-c95df885dd88" providerId="ADAL" clId="{01624A85-7403-4DB4-8B28-C72B0C2AEA5D}" dt="2021-01-26T10:06:08.521" v="1119" actId="1076"/>
          <ac:cxnSpMkLst>
            <pc:docMk/>
            <pc:sldMk cId="3448368034" sldId="4715"/>
            <ac:cxnSpMk id="73" creationId="{507D967C-0C80-420B-960F-C943033708A2}"/>
          </ac:cxnSpMkLst>
        </pc:cxnChg>
        <pc:cxnChg chg="mod">
          <ac:chgData name="Carl Syner" userId="05ea3f95-e962-4def-bb53-c95df885dd88" providerId="ADAL" clId="{01624A85-7403-4DB4-8B28-C72B0C2AEA5D}" dt="2021-01-26T10:06:08.521" v="1119" actId="1076"/>
          <ac:cxnSpMkLst>
            <pc:docMk/>
            <pc:sldMk cId="3448368034" sldId="4715"/>
            <ac:cxnSpMk id="78" creationId="{8FCB130E-8C3B-465D-BBEA-F61E5229D7F8}"/>
          </ac:cxnSpMkLst>
        </pc:cxnChg>
        <pc:cxnChg chg="mod">
          <ac:chgData name="Carl Syner" userId="05ea3f95-e962-4def-bb53-c95df885dd88" providerId="ADAL" clId="{01624A85-7403-4DB4-8B28-C72B0C2AEA5D}" dt="2021-01-26T10:06:08.521" v="1119" actId="1076"/>
          <ac:cxnSpMkLst>
            <pc:docMk/>
            <pc:sldMk cId="3448368034" sldId="4715"/>
            <ac:cxnSpMk id="90" creationId="{67BDD44D-B529-4146-8B74-EEFC2892047E}"/>
          </ac:cxnSpMkLst>
        </pc:cxnChg>
        <pc:cxnChg chg="del mod">
          <ac:chgData name="Carl Syner" userId="05ea3f95-e962-4def-bb53-c95df885dd88" providerId="ADAL" clId="{01624A85-7403-4DB4-8B28-C72B0C2AEA5D}" dt="2021-01-26T10:19:51.778" v="2179" actId="478"/>
          <ac:cxnSpMkLst>
            <pc:docMk/>
            <pc:sldMk cId="3448368034" sldId="4715"/>
            <ac:cxnSpMk id="118" creationId="{CE7CC548-664B-4D09-AE68-FC19F6E8B2C6}"/>
          </ac:cxnSpMkLst>
        </pc:cxnChg>
        <pc:cxnChg chg="del mod">
          <ac:chgData name="Carl Syner" userId="05ea3f95-e962-4def-bb53-c95df885dd88" providerId="ADAL" clId="{01624A85-7403-4DB4-8B28-C72B0C2AEA5D}" dt="2021-01-26T10:19:49.859" v="2178" actId="478"/>
          <ac:cxnSpMkLst>
            <pc:docMk/>
            <pc:sldMk cId="3448368034" sldId="4715"/>
            <ac:cxnSpMk id="119" creationId="{1DDC078A-5E3D-455C-8C56-B75ABEDD2BCB}"/>
          </ac:cxnSpMkLst>
        </pc:cxnChg>
        <pc:cxnChg chg="del mod">
          <ac:chgData name="Carl Syner" userId="05ea3f95-e962-4def-bb53-c95df885dd88" providerId="ADAL" clId="{01624A85-7403-4DB4-8B28-C72B0C2AEA5D}" dt="2021-01-26T10:19:45.953" v="2176" actId="478"/>
          <ac:cxnSpMkLst>
            <pc:docMk/>
            <pc:sldMk cId="3448368034" sldId="4715"/>
            <ac:cxnSpMk id="122" creationId="{8A73C271-269C-4D12-8592-16E632FEDECD}"/>
          </ac:cxnSpMkLst>
        </pc:cxnChg>
        <pc:cxnChg chg="del mod">
          <ac:chgData name="Carl Syner" userId="05ea3f95-e962-4def-bb53-c95df885dd88" providerId="ADAL" clId="{01624A85-7403-4DB4-8B28-C72B0C2AEA5D}" dt="2021-01-26T10:19:30.884" v="2168" actId="478"/>
          <ac:cxnSpMkLst>
            <pc:docMk/>
            <pc:sldMk cId="3448368034" sldId="4715"/>
            <ac:cxnSpMk id="126" creationId="{F49B4DFB-4BF1-41C1-9F65-7C8FC8F269BE}"/>
          </ac:cxnSpMkLst>
        </pc:cxnChg>
        <pc:cxnChg chg="del">
          <ac:chgData name="Carl Syner" userId="05ea3f95-e962-4def-bb53-c95df885dd88" providerId="ADAL" clId="{01624A85-7403-4DB4-8B28-C72B0C2AEA5D}" dt="2021-01-26T10:20:59.986" v="2227" actId="478"/>
          <ac:cxnSpMkLst>
            <pc:docMk/>
            <pc:sldMk cId="3448368034" sldId="4715"/>
            <ac:cxnSpMk id="158" creationId="{0C7BECC4-58A8-4B06-A2E7-38EB9786D992}"/>
          </ac:cxnSpMkLst>
        </pc:cxnChg>
      </pc:sldChg>
      <pc:sldChg chg="delSp modSp mod setBg">
        <pc:chgData name="Carl Syner" userId="05ea3f95-e962-4def-bb53-c95df885dd88" providerId="ADAL" clId="{01624A85-7403-4DB4-8B28-C72B0C2AEA5D}" dt="2021-01-27T08:32:07.877" v="3105" actId="20577"/>
        <pc:sldMkLst>
          <pc:docMk/>
          <pc:sldMk cId="402367396" sldId="4794"/>
        </pc:sldMkLst>
        <pc:spChg chg="mod">
          <ac:chgData name="Carl Syner" userId="05ea3f95-e962-4def-bb53-c95df885dd88" providerId="ADAL" clId="{01624A85-7403-4DB4-8B28-C72B0C2AEA5D}" dt="2021-01-27T08:32:07.877" v="3105" actId="20577"/>
          <ac:spMkLst>
            <pc:docMk/>
            <pc:sldMk cId="402367396" sldId="4794"/>
            <ac:spMk id="3" creationId="{6352F1CA-AD35-43C0-A543-DF753DF525DC}"/>
          </ac:spMkLst>
        </pc:spChg>
        <pc:picChg chg="mod">
          <ac:chgData name="Carl Syner" userId="05ea3f95-e962-4def-bb53-c95df885dd88" providerId="ADAL" clId="{01624A85-7403-4DB4-8B28-C72B0C2AEA5D}" dt="2021-01-26T11:28:14.659" v="2978" actId="1076"/>
          <ac:picMkLst>
            <pc:docMk/>
            <pc:sldMk cId="402367396" sldId="4794"/>
            <ac:picMk id="13" creationId="{61B52BA4-3808-4F1F-B616-92DDA72B33B8}"/>
          </ac:picMkLst>
        </pc:picChg>
        <pc:picChg chg="del mod">
          <ac:chgData name="Carl Syner" userId="05ea3f95-e962-4def-bb53-c95df885dd88" providerId="ADAL" clId="{01624A85-7403-4DB4-8B28-C72B0C2AEA5D}" dt="2021-01-26T11:28:04.223" v="2977" actId="478"/>
          <ac:picMkLst>
            <pc:docMk/>
            <pc:sldMk cId="402367396" sldId="4794"/>
            <ac:picMk id="14" creationId="{BE929D2E-C1AE-4132-83A1-903D19BBF1B1}"/>
          </ac:picMkLst>
        </pc:picChg>
      </pc:sldChg>
      <pc:sldChg chg="add del">
        <pc:chgData name="Carl Syner" userId="05ea3f95-e962-4def-bb53-c95df885dd88" providerId="ADAL" clId="{01624A85-7403-4DB4-8B28-C72B0C2AEA5D}" dt="2021-01-26T21:09:44.408" v="3057" actId="2696"/>
        <pc:sldMkLst>
          <pc:docMk/>
          <pc:sldMk cId="3850855093" sldId="8653"/>
        </pc:sldMkLst>
      </pc:sldChg>
      <pc:sldChg chg="modSp mod setBg">
        <pc:chgData name="Carl Syner" userId="05ea3f95-e962-4def-bb53-c95df885dd88" providerId="ADAL" clId="{01624A85-7403-4DB4-8B28-C72B0C2AEA5D}" dt="2021-01-20T14:29:58.717" v="769" actId="207"/>
        <pc:sldMkLst>
          <pc:docMk/>
          <pc:sldMk cId="4129075434" sldId="10209"/>
        </pc:sldMkLst>
        <pc:spChg chg="mod">
          <ac:chgData name="Carl Syner" userId="05ea3f95-e962-4def-bb53-c95df885dd88" providerId="ADAL" clId="{01624A85-7403-4DB4-8B28-C72B0C2AEA5D}" dt="2021-01-20T14:14:55" v="643" actId="208"/>
          <ac:spMkLst>
            <pc:docMk/>
            <pc:sldMk cId="4129075434" sldId="10209"/>
            <ac:spMk id="33" creationId="{41207632-AE51-488E-9161-4B039AC2A89F}"/>
          </ac:spMkLst>
        </pc:spChg>
        <pc:spChg chg="mod">
          <ac:chgData name="Carl Syner" userId="05ea3f95-e962-4def-bb53-c95df885dd88" providerId="ADAL" clId="{01624A85-7403-4DB4-8B28-C72B0C2AEA5D}" dt="2021-01-20T14:14:55" v="643" actId="208"/>
          <ac:spMkLst>
            <pc:docMk/>
            <pc:sldMk cId="4129075434" sldId="10209"/>
            <ac:spMk id="34" creationId="{BE437114-5B30-4CF5-8C6A-B4D21CFD6912}"/>
          </ac:spMkLst>
        </pc:spChg>
        <pc:spChg chg="mod">
          <ac:chgData name="Carl Syner" userId="05ea3f95-e962-4def-bb53-c95df885dd88" providerId="ADAL" clId="{01624A85-7403-4DB4-8B28-C72B0C2AEA5D}" dt="2021-01-20T14:14:55" v="643" actId="208"/>
          <ac:spMkLst>
            <pc:docMk/>
            <pc:sldMk cId="4129075434" sldId="10209"/>
            <ac:spMk id="36" creationId="{E30E3F23-CCC0-4EC0-9DB1-462F1A2AE89E}"/>
          </ac:spMkLst>
        </pc:spChg>
        <pc:spChg chg="mod">
          <ac:chgData name="Carl Syner" userId="05ea3f95-e962-4def-bb53-c95df885dd88" providerId="ADAL" clId="{01624A85-7403-4DB4-8B28-C72B0C2AEA5D}" dt="2021-01-20T14:14:55" v="643" actId="208"/>
          <ac:spMkLst>
            <pc:docMk/>
            <pc:sldMk cId="4129075434" sldId="10209"/>
            <ac:spMk id="43" creationId="{2F98206F-CB41-43D7-89E1-8B7947ECB645}"/>
          </ac:spMkLst>
        </pc:spChg>
        <pc:spChg chg="mod">
          <ac:chgData name="Carl Syner" userId="05ea3f95-e962-4def-bb53-c95df885dd88" providerId="ADAL" clId="{01624A85-7403-4DB4-8B28-C72B0C2AEA5D}" dt="2021-01-20T14:14:55" v="643" actId="208"/>
          <ac:spMkLst>
            <pc:docMk/>
            <pc:sldMk cId="4129075434" sldId="10209"/>
            <ac:spMk id="44" creationId="{CE3E80BD-91D5-44F0-80E0-8D01D5CA5BDA}"/>
          </ac:spMkLst>
        </pc:spChg>
        <pc:spChg chg="mod">
          <ac:chgData name="Carl Syner" userId="05ea3f95-e962-4def-bb53-c95df885dd88" providerId="ADAL" clId="{01624A85-7403-4DB4-8B28-C72B0C2AEA5D}" dt="2021-01-20T14:14:55" v="643" actId="208"/>
          <ac:spMkLst>
            <pc:docMk/>
            <pc:sldMk cId="4129075434" sldId="10209"/>
            <ac:spMk id="45" creationId="{1EE0CB22-3E1E-4D3D-93F1-9D9FDCAC760E}"/>
          </ac:spMkLst>
        </pc:spChg>
        <pc:spChg chg="mod">
          <ac:chgData name="Carl Syner" userId="05ea3f95-e962-4def-bb53-c95df885dd88" providerId="ADAL" clId="{01624A85-7403-4DB4-8B28-C72B0C2AEA5D}" dt="2021-01-20T14:14:55" v="643" actId="208"/>
          <ac:spMkLst>
            <pc:docMk/>
            <pc:sldMk cId="4129075434" sldId="10209"/>
            <ac:spMk id="46" creationId="{30525232-B8F7-40A3-A7F4-F82EA5032D52}"/>
          </ac:spMkLst>
        </pc:spChg>
        <pc:spChg chg="mod">
          <ac:chgData name="Carl Syner" userId="05ea3f95-e962-4def-bb53-c95df885dd88" providerId="ADAL" clId="{01624A85-7403-4DB4-8B28-C72B0C2AEA5D}" dt="2021-01-20T14:14:55" v="643" actId="208"/>
          <ac:spMkLst>
            <pc:docMk/>
            <pc:sldMk cId="4129075434" sldId="10209"/>
            <ac:spMk id="47" creationId="{F4FFFEE6-A5CF-46EE-9446-5C90A476A601}"/>
          </ac:spMkLst>
        </pc:spChg>
        <pc:spChg chg="mod">
          <ac:chgData name="Carl Syner" userId="05ea3f95-e962-4def-bb53-c95df885dd88" providerId="ADAL" clId="{01624A85-7403-4DB4-8B28-C72B0C2AEA5D}" dt="2021-01-20T14:14:55" v="643" actId="208"/>
          <ac:spMkLst>
            <pc:docMk/>
            <pc:sldMk cId="4129075434" sldId="10209"/>
            <ac:spMk id="48" creationId="{017608BF-81B4-4E12-B29C-3C7BCF3A67AD}"/>
          </ac:spMkLst>
        </pc:spChg>
        <pc:spChg chg="mod">
          <ac:chgData name="Carl Syner" userId="05ea3f95-e962-4def-bb53-c95df885dd88" providerId="ADAL" clId="{01624A85-7403-4DB4-8B28-C72B0C2AEA5D}" dt="2021-01-20T14:14:55" v="643" actId="208"/>
          <ac:spMkLst>
            <pc:docMk/>
            <pc:sldMk cId="4129075434" sldId="10209"/>
            <ac:spMk id="49" creationId="{96D5C4B7-AD76-42A6-A9D5-076CA1C5F25D}"/>
          </ac:spMkLst>
        </pc:spChg>
        <pc:spChg chg="mod">
          <ac:chgData name="Carl Syner" userId="05ea3f95-e962-4def-bb53-c95df885dd88" providerId="ADAL" clId="{01624A85-7403-4DB4-8B28-C72B0C2AEA5D}" dt="2021-01-20T14:14:55" v="643" actId="208"/>
          <ac:spMkLst>
            <pc:docMk/>
            <pc:sldMk cId="4129075434" sldId="10209"/>
            <ac:spMk id="50" creationId="{440F2AB7-DC71-4F56-80E3-B29C2748DCAA}"/>
          </ac:spMkLst>
        </pc:spChg>
        <pc:spChg chg="mod">
          <ac:chgData name="Carl Syner" userId="05ea3f95-e962-4def-bb53-c95df885dd88" providerId="ADAL" clId="{01624A85-7403-4DB4-8B28-C72B0C2AEA5D}" dt="2021-01-20T14:14:55" v="643" actId="208"/>
          <ac:spMkLst>
            <pc:docMk/>
            <pc:sldMk cId="4129075434" sldId="10209"/>
            <ac:spMk id="51" creationId="{261B9120-C899-46E2-92E8-07B9A9A4B0CF}"/>
          </ac:spMkLst>
        </pc:spChg>
        <pc:spChg chg="mod">
          <ac:chgData name="Carl Syner" userId="05ea3f95-e962-4def-bb53-c95df885dd88" providerId="ADAL" clId="{01624A85-7403-4DB4-8B28-C72B0C2AEA5D}" dt="2021-01-20T14:14:55" v="643" actId="208"/>
          <ac:spMkLst>
            <pc:docMk/>
            <pc:sldMk cId="4129075434" sldId="10209"/>
            <ac:spMk id="52" creationId="{46242188-1F4E-4A58-8824-AC7DC6BC7C4D}"/>
          </ac:spMkLst>
        </pc:spChg>
        <pc:spChg chg="mod">
          <ac:chgData name="Carl Syner" userId="05ea3f95-e962-4def-bb53-c95df885dd88" providerId="ADAL" clId="{01624A85-7403-4DB4-8B28-C72B0C2AEA5D}" dt="2021-01-20T14:14:55" v="643" actId="208"/>
          <ac:spMkLst>
            <pc:docMk/>
            <pc:sldMk cId="4129075434" sldId="10209"/>
            <ac:spMk id="53" creationId="{C72000FC-EB03-4901-A437-D334C29F4FE3}"/>
          </ac:spMkLst>
        </pc:spChg>
        <pc:spChg chg="mod">
          <ac:chgData name="Carl Syner" userId="05ea3f95-e962-4def-bb53-c95df885dd88" providerId="ADAL" clId="{01624A85-7403-4DB4-8B28-C72B0C2AEA5D}" dt="2021-01-20T14:14:55" v="643" actId="208"/>
          <ac:spMkLst>
            <pc:docMk/>
            <pc:sldMk cId="4129075434" sldId="10209"/>
            <ac:spMk id="54" creationId="{CFA9C2CD-111F-4179-A027-C762499965D4}"/>
          </ac:spMkLst>
        </pc:spChg>
        <pc:spChg chg="mod">
          <ac:chgData name="Carl Syner" userId="05ea3f95-e962-4def-bb53-c95df885dd88" providerId="ADAL" clId="{01624A85-7403-4DB4-8B28-C72B0C2AEA5D}" dt="2021-01-20T14:14:55" v="643" actId="208"/>
          <ac:spMkLst>
            <pc:docMk/>
            <pc:sldMk cId="4129075434" sldId="10209"/>
            <ac:spMk id="55" creationId="{9B692550-DCF9-4F43-BAA6-9E0BB1F4AEC4}"/>
          </ac:spMkLst>
        </pc:spChg>
        <pc:spChg chg="mod">
          <ac:chgData name="Carl Syner" userId="05ea3f95-e962-4def-bb53-c95df885dd88" providerId="ADAL" clId="{01624A85-7403-4DB4-8B28-C72B0C2AEA5D}" dt="2021-01-20T14:16:54.818" v="656" actId="207"/>
          <ac:spMkLst>
            <pc:docMk/>
            <pc:sldMk cId="4129075434" sldId="10209"/>
            <ac:spMk id="82" creationId="{0C90B52C-FF3E-41EE-8825-25DDCBC92F12}"/>
          </ac:spMkLst>
        </pc:spChg>
        <pc:grpChg chg="mod">
          <ac:chgData name="Carl Syner" userId="05ea3f95-e962-4def-bb53-c95df885dd88" providerId="ADAL" clId="{01624A85-7403-4DB4-8B28-C72B0C2AEA5D}" dt="2021-01-20T14:16:44.602" v="654" actId="207"/>
          <ac:grpSpMkLst>
            <pc:docMk/>
            <pc:sldMk cId="4129075434" sldId="10209"/>
            <ac:grpSpMk id="68" creationId="{36D694C7-4D3A-4C9A-B3AA-61B84CE77BF2}"/>
          </ac:grpSpMkLst>
        </pc:grpChg>
        <pc:graphicFrameChg chg="mod">
          <ac:chgData name="Carl Syner" userId="05ea3f95-e962-4def-bb53-c95df885dd88" providerId="ADAL" clId="{01624A85-7403-4DB4-8B28-C72B0C2AEA5D}" dt="2021-01-20T14:29:58.717" v="769" actId="207"/>
          <ac:graphicFrameMkLst>
            <pc:docMk/>
            <pc:sldMk cId="4129075434" sldId="10209"/>
            <ac:graphicFrameMk id="5" creationId="{AA5054ED-FCA6-4119-8E94-AA313E17C968}"/>
          </ac:graphicFrameMkLst>
        </pc:graphicFrameChg>
        <pc:picChg chg="mod">
          <ac:chgData name="Carl Syner" userId="05ea3f95-e962-4def-bb53-c95df885dd88" providerId="ADAL" clId="{01624A85-7403-4DB4-8B28-C72B0C2AEA5D}" dt="2021-01-20T14:16:50.750" v="655" actId="2084"/>
          <ac:picMkLst>
            <pc:docMk/>
            <pc:sldMk cId="4129075434" sldId="10209"/>
            <ac:picMk id="84" creationId="{A1004B4B-3079-446A-A9D2-F7BB93EE5BB1}"/>
          </ac:picMkLst>
        </pc:picChg>
        <pc:cxnChg chg="mod">
          <ac:chgData name="Carl Syner" userId="05ea3f95-e962-4def-bb53-c95df885dd88" providerId="ADAL" clId="{01624A85-7403-4DB4-8B28-C72B0C2AEA5D}" dt="2021-01-20T14:14:55" v="643" actId="208"/>
          <ac:cxnSpMkLst>
            <pc:docMk/>
            <pc:sldMk cId="4129075434" sldId="10209"/>
            <ac:cxnSpMk id="39" creationId="{A789388D-C5EF-4E5D-8B0F-206C8A5AC9B9}"/>
          </ac:cxnSpMkLst>
        </pc:cxnChg>
        <pc:cxnChg chg="mod">
          <ac:chgData name="Carl Syner" userId="05ea3f95-e962-4def-bb53-c95df885dd88" providerId="ADAL" clId="{01624A85-7403-4DB4-8B28-C72B0C2AEA5D}" dt="2021-01-20T14:14:55" v="643" actId="208"/>
          <ac:cxnSpMkLst>
            <pc:docMk/>
            <pc:sldMk cId="4129075434" sldId="10209"/>
            <ac:cxnSpMk id="40" creationId="{3E89C76D-71D0-42D5-A35E-192C1724F685}"/>
          </ac:cxnSpMkLst>
        </pc:cxnChg>
        <pc:cxnChg chg="mod">
          <ac:chgData name="Carl Syner" userId="05ea3f95-e962-4def-bb53-c95df885dd88" providerId="ADAL" clId="{01624A85-7403-4DB4-8B28-C72B0C2AEA5D}" dt="2021-01-20T14:14:55" v="643" actId="208"/>
          <ac:cxnSpMkLst>
            <pc:docMk/>
            <pc:sldMk cId="4129075434" sldId="10209"/>
            <ac:cxnSpMk id="41" creationId="{5498CA0F-7D7D-4FFF-BF67-D26777BA5EF5}"/>
          </ac:cxnSpMkLst>
        </pc:cxnChg>
        <pc:cxnChg chg="mod">
          <ac:chgData name="Carl Syner" userId="05ea3f95-e962-4def-bb53-c95df885dd88" providerId="ADAL" clId="{01624A85-7403-4DB4-8B28-C72B0C2AEA5D}" dt="2021-01-20T14:14:55" v="643" actId="208"/>
          <ac:cxnSpMkLst>
            <pc:docMk/>
            <pc:sldMk cId="4129075434" sldId="10209"/>
            <ac:cxnSpMk id="42" creationId="{1458AF2B-608E-40F9-991C-88C9543F4811}"/>
          </ac:cxnSpMkLst>
        </pc:cxnChg>
      </pc:sldChg>
      <pc:sldChg chg="modSp add del mod">
        <pc:chgData name="Carl Syner" userId="05ea3f95-e962-4def-bb53-c95df885dd88" providerId="ADAL" clId="{01624A85-7403-4DB4-8B28-C72B0C2AEA5D}" dt="2021-01-20T14:06:17.313" v="196" actId="22"/>
        <pc:sldMkLst>
          <pc:docMk/>
          <pc:sldMk cId="186355184" sldId="10498"/>
        </pc:sldMkLst>
        <pc:spChg chg="mod">
          <ac:chgData name="Carl Syner" userId="05ea3f95-e962-4def-bb53-c95df885dd88" providerId="ADAL" clId="{01624A85-7403-4DB4-8B28-C72B0C2AEA5D}" dt="2021-01-20T13:55:17.039" v="194" actId="404"/>
          <ac:spMkLst>
            <pc:docMk/>
            <pc:sldMk cId="186355184" sldId="10498"/>
            <ac:spMk id="2" creationId="{F9F48631-2B39-449A-8268-63384FF2C01E}"/>
          </ac:spMkLst>
        </pc:spChg>
      </pc:sldChg>
      <pc:sldChg chg="add del">
        <pc:chgData name="Carl Syner" userId="05ea3f95-e962-4def-bb53-c95df885dd88" providerId="ADAL" clId="{01624A85-7403-4DB4-8B28-C72B0C2AEA5D}" dt="2021-01-20T14:06:17.313" v="196" actId="22"/>
        <pc:sldMkLst>
          <pc:docMk/>
          <pc:sldMk cId="2859392009" sldId="10656"/>
        </pc:sldMkLst>
      </pc:sldChg>
      <pc:sldChg chg="add del">
        <pc:chgData name="Carl Syner" userId="05ea3f95-e962-4def-bb53-c95df885dd88" providerId="ADAL" clId="{01624A85-7403-4DB4-8B28-C72B0C2AEA5D}" dt="2021-01-20T14:06:17.313" v="196" actId="22"/>
        <pc:sldMkLst>
          <pc:docMk/>
          <pc:sldMk cId="3355224579" sldId="10661"/>
        </pc:sldMkLst>
      </pc:sldChg>
      <pc:sldChg chg="add del">
        <pc:chgData name="Carl Syner" userId="05ea3f95-e962-4def-bb53-c95df885dd88" providerId="ADAL" clId="{01624A85-7403-4DB4-8B28-C72B0C2AEA5D}" dt="2021-01-20T14:06:17.313" v="196" actId="22"/>
        <pc:sldMkLst>
          <pc:docMk/>
          <pc:sldMk cId="745180697" sldId="10684"/>
        </pc:sldMkLst>
      </pc:sldChg>
      <pc:sldChg chg="addSp delSp modSp mod modTransition modAnim modNotesTx">
        <pc:chgData name="Carl Syner" userId="05ea3f95-e962-4def-bb53-c95df885dd88" providerId="ADAL" clId="{01624A85-7403-4DB4-8B28-C72B0C2AEA5D}" dt="2021-01-26T17:04:50.844" v="3039" actId="6549"/>
        <pc:sldMkLst>
          <pc:docMk/>
          <pc:sldMk cId="3487614123" sldId="2076137293"/>
        </pc:sldMkLst>
        <pc:spChg chg="del">
          <ac:chgData name="Carl Syner" userId="05ea3f95-e962-4def-bb53-c95df885dd88" providerId="ADAL" clId="{01624A85-7403-4DB4-8B28-C72B0C2AEA5D}" dt="2021-01-20T12:15:12.476" v="63" actId="478"/>
          <ac:spMkLst>
            <pc:docMk/>
            <pc:sldMk cId="3487614123" sldId="2076137293"/>
            <ac:spMk id="2" creationId="{62CC1847-924F-45F8-BDC0-66ED16C85D1F}"/>
          </ac:spMkLst>
        </pc:spChg>
        <pc:spChg chg="add del mod">
          <ac:chgData name="Carl Syner" userId="05ea3f95-e962-4def-bb53-c95df885dd88" providerId="ADAL" clId="{01624A85-7403-4DB4-8B28-C72B0C2AEA5D}" dt="2021-01-20T12:15:18.822" v="64" actId="478"/>
          <ac:spMkLst>
            <pc:docMk/>
            <pc:sldMk cId="3487614123" sldId="2076137293"/>
            <ac:spMk id="4" creationId="{20A4B48E-17FC-4E4E-B371-084E77B0AE3F}"/>
          </ac:spMkLst>
        </pc:spChg>
        <pc:spChg chg="add mod">
          <ac:chgData name="Carl Syner" userId="05ea3f95-e962-4def-bb53-c95df885dd88" providerId="ADAL" clId="{01624A85-7403-4DB4-8B28-C72B0C2AEA5D}" dt="2021-01-20T12:15:49.829" v="87" actId="20577"/>
          <ac:spMkLst>
            <pc:docMk/>
            <pc:sldMk cId="3487614123" sldId="2076137293"/>
            <ac:spMk id="8" creationId="{55ED1926-F3B3-466F-B238-598D0E5806A3}"/>
          </ac:spMkLst>
        </pc:spChg>
        <pc:spChg chg="mod">
          <ac:chgData name="Carl Syner" userId="05ea3f95-e962-4def-bb53-c95df885dd88" providerId="ADAL" clId="{01624A85-7403-4DB4-8B28-C72B0C2AEA5D}" dt="2021-01-20T12:15:58.064" v="122" actId="1035"/>
          <ac:spMkLst>
            <pc:docMk/>
            <pc:sldMk cId="3487614123" sldId="2076137293"/>
            <ac:spMk id="11" creationId="{DBDA7044-46FD-4D70-95D5-016791175D91}"/>
          </ac:spMkLst>
        </pc:spChg>
        <pc:spChg chg="mod">
          <ac:chgData name="Carl Syner" userId="05ea3f95-e962-4def-bb53-c95df885dd88" providerId="ADAL" clId="{01624A85-7403-4DB4-8B28-C72B0C2AEA5D}" dt="2021-01-20T12:15:54.310" v="104" actId="1035"/>
          <ac:spMkLst>
            <pc:docMk/>
            <pc:sldMk cId="3487614123" sldId="2076137293"/>
            <ac:spMk id="13" creationId="{E2393A0E-B15E-4CE5-954A-D8FEFA54E50A}"/>
          </ac:spMkLst>
        </pc:spChg>
        <pc:spChg chg="add del">
          <ac:chgData name="Carl Syner" userId="05ea3f95-e962-4def-bb53-c95df885dd88" providerId="ADAL" clId="{01624A85-7403-4DB4-8B28-C72B0C2AEA5D}" dt="2021-01-20T12:15:21.485" v="66" actId="22"/>
          <ac:spMkLst>
            <pc:docMk/>
            <pc:sldMk cId="3487614123" sldId="2076137293"/>
            <ac:spMk id="14" creationId="{6ACCA537-2693-4CD3-95A9-D5205D4BF881}"/>
          </ac:spMkLst>
        </pc:spChg>
        <pc:spChg chg="add del">
          <ac:chgData name="Carl Syner" userId="05ea3f95-e962-4def-bb53-c95df885dd88" providerId="ADAL" clId="{01624A85-7403-4DB4-8B28-C72B0C2AEA5D}" dt="2021-01-20T12:15:31.014" v="68" actId="22"/>
          <ac:spMkLst>
            <pc:docMk/>
            <pc:sldMk cId="3487614123" sldId="2076137293"/>
            <ac:spMk id="15" creationId="{90027667-B0A5-4F24-BAE2-BE5A32FC691F}"/>
          </ac:spMkLst>
        </pc:spChg>
        <pc:picChg chg="del">
          <ac:chgData name="Carl Syner" userId="05ea3f95-e962-4def-bb53-c95df885dd88" providerId="ADAL" clId="{01624A85-7403-4DB4-8B28-C72B0C2AEA5D}" dt="2021-01-20T12:15:10.665" v="62" actId="478"/>
          <ac:picMkLst>
            <pc:docMk/>
            <pc:sldMk cId="3487614123" sldId="2076137293"/>
            <ac:picMk id="7" creationId="{422FD168-B139-4DEE-942A-92B0F7C97CD8}"/>
          </ac:picMkLst>
        </pc:picChg>
      </pc:sldChg>
      <pc:sldChg chg="addSp modSp mod setBg">
        <pc:chgData name="Carl Syner" userId="05ea3f95-e962-4def-bb53-c95df885dd88" providerId="ADAL" clId="{01624A85-7403-4DB4-8B28-C72B0C2AEA5D}" dt="2021-01-26T09:56:16.418" v="933" actId="1076"/>
        <pc:sldMkLst>
          <pc:docMk/>
          <pc:sldMk cId="1326958422" sldId="2076137481"/>
        </pc:sldMkLst>
        <pc:spChg chg="mod">
          <ac:chgData name="Carl Syner" userId="05ea3f95-e962-4def-bb53-c95df885dd88" providerId="ADAL" clId="{01624A85-7403-4DB4-8B28-C72B0C2AEA5D}" dt="2021-01-20T14:27:03.788" v="737" actId="207"/>
          <ac:spMkLst>
            <pc:docMk/>
            <pc:sldMk cId="1326958422" sldId="2076137481"/>
            <ac:spMk id="10" creationId="{CEBDE8CA-0306-5547-832B-2EBFA2FD7DD0}"/>
          </ac:spMkLst>
        </pc:spChg>
        <pc:spChg chg="mod">
          <ac:chgData name="Carl Syner" userId="05ea3f95-e962-4def-bb53-c95df885dd88" providerId="ADAL" clId="{01624A85-7403-4DB4-8B28-C72B0C2AEA5D}" dt="2021-01-20T14:12:37.701" v="628" actId="113"/>
          <ac:spMkLst>
            <pc:docMk/>
            <pc:sldMk cId="1326958422" sldId="2076137481"/>
            <ac:spMk id="12" creationId="{22B2082F-0B34-48D1-A66D-CD157084E7E9}"/>
          </ac:spMkLst>
        </pc:spChg>
        <pc:spChg chg="mod">
          <ac:chgData name="Carl Syner" userId="05ea3f95-e962-4def-bb53-c95df885dd88" providerId="ADAL" clId="{01624A85-7403-4DB4-8B28-C72B0C2AEA5D}" dt="2021-01-20T14:27:03.788" v="737" actId="207"/>
          <ac:spMkLst>
            <pc:docMk/>
            <pc:sldMk cId="1326958422" sldId="2076137481"/>
            <ac:spMk id="14" creationId="{1963D75E-C24E-694D-95FE-51D264CDDD02}"/>
          </ac:spMkLst>
        </pc:spChg>
        <pc:spChg chg="mod">
          <ac:chgData name="Carl Syner" userId="05ea3f95-e962-4def-bb53-c95df885dd88" providerId="ADAL" clId="{01624A85-7403-4DB4-8B28-C72B0C2AEA5D}" dt="2021-01-20T14:27:03.788" v="737" actId="207"/>
          <ac:spMkLst>
            <pc:docMk/>
            <pc:sldMk cId="1326958422" sldId="2076137481"/>
            <ac:spMk id="15" creationId="{44BE1577-D858-D841-8DF5-6295A4D8D389}"/>
          </ac:spMkLst>
        </pc:spChg>
        <pc:spChg chg="mod">
          <ac:chgData name="Carl Syner" userId="05ea3f95-e962-4def-bb53-c95df885dd88" providerId="ADAL" clId="{01624A85-7403-4DB4-8B28-C72B0C2AEA5D}" dt="2021-01-20T14:27:03.788" v="737" actId="207"/>
          <ac:spMkLst>
            <pc:docMk/>
            <pc:sldMk cId="1326958422" sldId="2076137481"/>
            <ac:spMk id="16" creationId="{A047E5FA-13CF-2248-BA3C-0CD1CB767422}"/>
          </ac:spMkLst>
        </pc:spChg>
        <pc:spChg chg="mod">
          <ac:chgData name="Carl Syner" userId="05ea3f95-e962-4def-bb53-c95df885dd88" providerId="ADAL" clId="{01624A85-7403-4DB4-8B28-C72B0C2AEA5D}" dt="2021-01-20T14:12:43.572" v="630" actId="207"/>
          <ac:spMkLst>
            <pc:docMk/>
            <pc:sldMk cId="1326958422" sldId="2076137481"/>
            <ac:spMk id="17" creationId="{E00F9E6B-0CC9-4814-8A58-6F63392C2B40}"/>
          </ac:spMkLst>
        </pc:spChg>
        <pc:spChg chg="mod">
          <ac:chgData name="Carl Syner" userId="05ea3f95-e962-4def-bb53-c95df885dd88" providerId="ADAL" clId="{01624A85-7403-4DB4-8B28-C72B0C2AEA5D}" dt="2021-01-20T14:27:03.788" v="737" actId="207"/>
          <ac:spMkLst>
            <pc:docMk/>
            <pc:sldMk cId="1326958422" sldId="2076137481"/>
            <ac:spMk id="18" creationId="{BFA36280-8A33-CD42-B292-DE80E751E502}"/>
          </ac:spMkLst>
        </pc:spChg>
        <pc:spChg chg="mod">
          <ac:chgData name="Carl Syner" userId="05ea3f95-e962-4def-bb53-c95df885dd88" providerId="ADAL" clId="{01624A85-7403-4DB4-8B28-C72B0C2AEA5D}" dt="2021-01-20T14:27:03.788" v="737" actId="207"/>
          <ac:spMkLst>
            <pc:docMk/>
            <pc:sldMk cId="1326958422" sldId="2076137481"/>
            <ac:spMk id="19" creationId="{79C8EF71-2AA8-F84A-9478-BD8B973D1789}"/>
          </ac:spMkLst>
        </pc:spChg>
        <pc:spChg chg="mod">
          <ac:chgData name="Carl Syner" userId="05ea3f95-e962-4def-bb53-c95df885dd88" providerId="ADAL" clId="{01624A85-7403-4DB4-8B28-C72B0C2AEA5D}" dt="2021-01-20T14:27:03.788" v="737" actId="207"/>
          <ac:spMkLst>
            <pc:docMk/>
            <pc:sldMk cId="1326958422" sldId="2076137481"/>
            <ac:spMk id="20" creationId="{626EBC75-4292-7447-AF54-584385CA58E8}"/>
          </ac:spMkLst>
        </pc:spChg>
        <pc:spChg chg="mod">
          <ac:chgData name="Carl Syner" userId="05ea3f95-e962-4def-bb53-c95df885dd88" providerId="ADAL" clId="{01624A85-7403-4DB4-8B28-C72B0C2AEA5D}" dt="2021-01-20T14:27:03.788" v="737" actId="207"/>
          <ac:spMkLst>
            <pc:docMk/>
            <pc:sldMk cId="1326958422" sldId="2076137481"/>
            <ac:spMk id="22" creationId="{1D087D25-1F02-6D4E-8F4C-3F8FB547BCBC}"/>
          </ac:spMkLst>
        </pc:spChg>
        <pc:spChg chg="mod">
          <ac:chgData name="Carl Syner" userId="05ea3f95-e962-4def-bb53-c95df885dd88" providerId="ADAL" clId="{01624A85-7403-4DB4-8B28-C72B0C2AEA5D}" dt="2021-01-26T09:56:16.418" v="933" actId="1076"/>
          <ac:spMkLst>
            <pc:docMk/>
            <pc:sldMk cId="1326958422" sldId="2076137481"/>
            <ac:spMk id="26" creationId="{615F2FA3-F9C5-AB41-BC1B-BEE3F140A96A}"/>
          </ac:spMkLst>
        </pc:spChg>
        <pc:spChg chg="mod">
          <ac:chgData name="Carl Syner" userId="05ea3f95-e962-4def-bb53-c95df885dd88" providerId="ADAL" clId="{01624A85-7403-4DB4-8B28-C72B0C2AEA5D}" dt="2021-01-26T09:56:16.418" v="933" actId="1076"/>
          <ac:spMkLst>
            <pc:docMk/>
            <pc:sldMk cId="1326958422" sldId="2076137481"/>
            <ac:spMk id="27" creationId="{B7CDFF8F-0A8E-254C-B63E-228FAEA012B5}"/>
          </ac:spMkLst>
        </pc:spChg>
        <pc:spChg chg="mod">
          <ac:chgData name="Carl Syner" userId="05ea3f95-e962-4def-bb53-c95df885dd88" providerId="ADAL" clId="{01624A85-7403-4DB4-8B28-C72B0C2AEA5D}" dt="2021-01-26T09:56:16.418" v="933" actId="1076"/>
          <ac:spMkLst>
            <pc:docMk/>
            <pc:sldMk cId="1326958422" sldId="2076137481"/>
            <ac:spMk id="28" creationId="{93B154B2-A4CC-DC42-897E-74D31DB62614}"/>
          </ac:spMkLst>
        </pc:spChg>
        <pc:spChg chg="mod">
          <ac:chgData name="Carl Syner" userId="05ea3f95-e962-4def-bb53-c95df885dd88" providerId="ADAL" clId="{01624A85-7403-4DB4-8B28-C72B0C2AEA5D}" dt="2021-01-26T09:56:16.418" v="933" actId="1076"/>
          <ac:spMkLst>
            <pc:docMk/>
            <pc:sldMk cId="1326958422" sldId="2076137481"/>
            <ac:spMk id="29" creationId="{898CBC9B-CF62-0142-B5AB-E7879F613A0E}"/>
          </ac:spMkLst>
        </pc:spChg>
        <pc:spChg chg="mod">
          <ac:chgData name="Carl Syner" userId="05ea3f95-e962-4def-bb53-c95df885dd88" providerId="ADAL" clId="{01624A85-7403-4DB4-8B28-C72B0C2AEA5D}" dt="2021-01-26T09:56:16.418" v="933" actId="1076"/>
          <ac:spMkLst>
            <pc:docMk/>
            <pc:sldMk cId="1326958422" sldId="2076137481"/>
            <ac:spMk id="30" creationId="{B712A455-EC0B-F14C-A3E8-0BA5B646B857}"/>
          </ac:spMkLst>
        </pc:spChg>
        <pc:spChg chg="mod">
          <ac:chgData name="Carl Syner" userId="05ea3f95-e962-4def-bb53-c95df885dd88" providerId="ADAL" clId="{01624A85-7403-4DB4-8B28-C72B0C2AEA5D}" dt="2021-01-26T09:56:16.418" v="933" actId="1076"/>
          <ac:spMkLst>
            <pc:docMk/>
            <pc:sldMk cId="1326958422" sldId="2076137481"/>
            <ac:spMk id="31" creationId="{F34FB07C-2EC5-7448-AB53-EF49112FE197}"/>
          </ac:spMkLst>
        </pc:spChg>
        <pc:spChg chg="mod">
          <ac:chgData name="Carl Syner" userId="05ea3f95-e962-4def-bb53-c95df885dd88" providerId="ADAL" clId="{01624A85-7403-4DB4-8B28-C72B0C2AEA5D}" dt="2021-01-26T09:56:16.418" v="933" actId="1076"/>
          <ac:spMkLst>
            <pc:docMk/>
            <pc:sldMk cId="1326958422" sldId="2076137481"/>
            <ac:spMk id="32" creationId="{DFB1DB59-5638-7547-ADFE-7F9910E52BCC}"/>
          </ac:spMkLst>
        </pc:spChg>
        <pc:spChg chg="mod">
          <ac:chgData name="Carl Syner" userId="05ea3f95-e962-4def-bb53-c95df885dd88" providerId="ADAL" clId="{01624A85-7403-4DB4-8B28-C72B0C2AEA5D}" dt="2021-01-20T14:12:33.007" v="626" actId="207"/>
          <ac:spMkLst>
            <pc:docMk/>
            <pc:sldMk cId="1326958422" sldId="2076137481"/>
            <ac:spMk id="33" creationId="{7F4C8FB5-FFDB-46A3-88B8-900B78037D38}"/>
          </ac:spMkLst>
        </pc:spChg>
        <pc:spChg chg="mod">
          <ac:chgData name="Carl Syner" userId="05ea3f95-e962-4def-bb53-c95df885dd88" providerId="ADAL" clId="{01624A85-7403-4DB4-8B28-C72B0C2AEA5D}" dt="2021-01-26T09:56:13.201" v="930" actId="14100"/>
          <ac:spMkLst>
            <pc:docMk/>
            <pc:sldMk cId="1326958422" sldId="2076137481"/>
            <ac:spMk id="34" creationId="{9303B8BD-1850-4756-8A65-D281F7DE332E}"/>
          </ac:spMkLst>
        </pc:spChg>
        <pc:spChg chg="mod">
          <ac:chgData name="Carl Syner" userId="05ea3f95-e962-4def-bb53-c95df885dd88" providerId="ADAL" clId="{01624A85-7403-4DB4-8B28-C72B0C2AEA5D}" dt="2021-01-26T09:56:13.201" v="930" actId="14100"/>
          <ac:spMkLst>
            <pc:docMk/>
            <pc:sldMk cId="1326958422" sldId="2076137481"/>
            <ac:spMk id="36" creationId="{32C3ED82-2763-4B1A-8287-CA5828A7680B}"/>
          </ac:spMkLst>
        </pc:spChg>
        <pc:spChg chg="mod">
          <ac:chgData name="Carl Syner" userId="05ea3f95-e962-4def-bb53-c95df885dd88" providerId="ADAL" clId="{01624A85-7403-4DB4-8B28-C72B0C2AEA5D}" dt="2021-01-26T09:56:13.201" v="930" actId="14100"/>
          <ac:spMkLst>
            <pc:docMk/>
            <pc:sldMk cId="1326958422" sldId="2076137481"/>
            <ac:spMk id="37" creationId="{1D309CB6-6578-405D-B913-3CBC831F7853}"/>
          </ac:spMkLst>
        </pc:spChg>
        <pc:spChg chg="mod">
          <ac:chgData name="Carl Syner" userId="05ea3f95-e962-4def-bb53-c95df885dd88" providerId="ADAL" clId="{01624A85-7403-4DB4-8B28-C72B0C2AEA5D}" dt="2021-01-26T09:56:13.201" v="930" actId="14100"/>
          <ac:spMkLst>
            <pc:docMk/>
            <pc:sldMk cId="1326958422" sldId="2076137481"/>
            <ac:spMk id="38" creationId="{F0294D55-68E9-4D64-9914-B319A2A712CF}"/>
          </ac:spMkLst>
        </pc:spChg>
        <pc:spChg chg="mod">
          <ac:chgData name="Carl Syner" userId="05ea3f95-e962-4def-bb53-c95df885dd88" providerId="ADAL" clId="{01624A85-7403-4DB4-8B28-C72B0C2AEA5D}" dt="2021-01-26T09:56:13.201" v="930" actId="14100"/>
          <ac:spMkLst>
            <pc:docMk/>
            <pc:sldMk cId="1326958422" sldId="2076137481"/>
            <ac:spMk id="39" creationId="{0BE442A4-4061-4F26-861F-6D828CD8FBF7}"/>
          </ac:spMkLst>
        </pc:spChg>
        <pc:spChg chg="mod">
          <ac:chgData name="Carl Syner" userId="05ea3f95-e962-4def-bb53-c95df885dd88" providerId="ADAL" clId="{01624A85-7403-4DB4-8B28-C72B0C2AEA5D}" dt="2021-01-26T09:56:13.201" v="930" actId="14100"/>
          <ac:spMkLst>
            <pc:docMk/>
            <pc:sldMk cId="1326958422" sldId="2076137481"/>
            <ac:spMk id="40" creationId="{1ABFF188-45B6-4C59-AAF5-A6E2823CF166}"/>
          </ac:spMkLst>
        </pc:spChg>
        <pc:spChg chg="mod">
          <ac:chgData name="Carl Syner" userId="05ea3f95-e962-4def-bb53-c95df885dd88" providerId="ADAL" clId="{01624A85-7403-4DB4-8B28-C72B0C2AEA5D}" dt="2021-01-26T09:56:13.201" v="930" actId="14100"/>
          <ac:spMkLst>
            <pc:docMk/>
            <pc:sldMk cId="1326958422" sldId="2076137481"/>
            <ac:spMk id="41" creationId="{A9A9A6CE-96F6-4659-8C17-5B71367062AD}"/>
          </ac:spMkLst>
        </pc:spChg>
        <pc:grpChg chg="mod">
          <ac:chgData name="Carl Syner" userId="05ea3f95-e962-4def-bb53-c95df885dd88" providerId="ADAL" clId="{01624A85-7403-4DB4-8B28-C72B0C2AEA5D}" dt="2021-01-20T14:27:03.788" v="737" actId="207"/>
          <ac:grpSpMkLst>
            <pc:docMk/>
            <pc:sldMk cId="1326958422" sldId="2076137481"/>
            <ac:grpSpMk id="9" creationId="{58952D88-8C3C-384A-B7B0-9A3C434A9039}"/>
          </ac:grpSpMkLst>
        </pc:grpChg>
        <pc:grpChg chg="add mod">
          <ac:chgData name="Carl Syner" userId="05ea3f95-e962-4def-bb53-c95df885dd88" providerId="ADAL" clId="{01624A85-7403-4DB4-8B28-C72B0C2AEA5D}" dt="2021-01-26T09:56:13.201" v="930" actId="14100"/>
          <ac:grpSpMkLst>
            <pc:docMk/>
            <pc:sldMk cId="1326958422" sldId="2076137481"/>
            <ac:grpSpMk id="24" creationId="{4D78F059-39E9-4A74-961B-B485BB490054}"/>
          </ac:grpSpMkLst>
        </pc:grpChg>
        <pc:grpChg chg="mod">
          <ac:chgData name="Carl Syner" userId="05ea3f95-e962-4def-bb53-c95df885dd88" providerId="ADAL" clId="{01624A85-7403-4DB4-8B28-C72B0C2AEA5D}" dt="2021-01-26T09:56:16.418" v="933" actId="1076"/>
          <ac:grpSpMkLst>
            <pc:docMk/>
            <pc:sldMk cId="1326958422" sldId="2076137481"/>
            <ac:grpSpMk id="25" creationId="{12F39DA5-FEAF-8A4F-ABE5-EB7907F17AA8}"/>
          </ac:grpSpMkLst>
        </pc:grpChg>
      </pc:sldChg>
      <pc:sldChg chg="modSp mod">
        <pc:chgData name="Carl Syner" userId="05ea3f95-e962-4def-bb53-c95df885dd88" providerId="ADAL" clId="{01624A85-7403-4DB4-8B28-C72B0C2AEA5D}" dt="2021-01-26T17:09:10.002" v="3052" actId="20577"/>
        <pc:sldMkLst>
          <pc:docMk/>
          <pc:sldMk cId="4036104064" sldId="2076137546"/>
        </pc:sldMkLst>
        <pc:spChg chg="mod">
          <ac:chgData name="Carl Syner" userId="05ea3f95-e962-4def-bb53-c95df885dd88" providerId="ADAL" clId="{01624A85-7403-4DB4-8B28-C72B0C2AEA5D}" dt="2021-01-26T17:09:10.002" v="3052" actId="20577"/>
          <ac:spMkLst>
            <pc:docMk/>
            <pc:sldMk cId="4036104064" sldId="2076137546"/>
            <ac:spMk id="18" creationId="{D1C2505B-2C9D-46F9-9A8E-6D2820B9C14C}"/>
          </ac:spMkLst>
        </pc:spChg>
      </pc:sldChg>
      <pc:sldChg chg="modSp mod">
        <pc:chgData name="Carl Syner" userId="05ea3f95-e962-4def-bb53-c95df885dd88" providerId="ADAL" clId="{01624A85-7403-4DB4-8B28-C72B0C2AEA5D}" dt="2021-01-27T08:29:53.308" v="3062" actId="20577"/>
        <pc:sldMkLst>
          <pc:docMk/>
          <pc:sldMk cId="930568298" sldId="2076137548"/>
        </pc:sldMkLst>
        <pc:graphicFrameChg chg="modGraphic">
          <ac:chgData name="Carl Syner" userId="05ea3f95-e962-4def-bb53-c95df885dd88" providerId="ADAL" clId="{01624A85-7403-4DB4-8B28-C72B0C2AEA5D}" dt="2021-01-27T08:29:53.308" v="3062" actId="20577"/>
          <ac:graphicFrameMkLst>
            <pc:docMk/>
            <pc:sldMk cId="930568298" sldId="2076137548"/>
            <ac:graphicFrameMk id="3" creationId="{B140B161-E9A2-40C9-942E-FAD2E1E3FD84}"/>
          </ac:graphicFrameMkLst>
        </pc:graphicFrameChg>
      </pc:sldChg>
      <pc:sldChg chg="modSp mod">
        <pc:chgData name="Carl Syner" userId="05ea3f95-e962-4def-bb53-c95df885dd88" providerId="ADAL" clId="{01624A85-7403-4DB4-8B28-C72B0C2AEA5D}" dt="2021-01-27T08:30:57.924" v="3074" actId="20577"/>
        <pc:sldMkLst>
          <pc:docMk/>
          <pc:sldMk cId="1015194539" sldId="2076137550"/>
        </pc:sldMkLst>
        <pc:graphicFrameChg chg="modGraphic">
          <ac:chgData name="Carl Syner" userId="05ea3f95-e962-4def-bb53-c95df885dd88" providerId="ADAL" clId="{01624A85-7403-4DB4-8B28-C72B0C2AEA5D}" dt="2021-01-27T08:30:57.924" v="3074" actId="20577"/>
          <ac:graphicFrameMkLst>
            <pc:docMk/>
            <pc:sldMk cId="1015194539" sldId="2076137550"/>
            <ac:graphicFrameMk id="3" creationId="{B140B161-E9A2-40C9-942E-FAD2E1E3FD84}"/>
          </ac:graphicFrameMkLst>
        </pc:graphicFrameChg>
      </pc:sldChg>
      <pc:sldChg chg="add del">
        <pc:chgData name="Carl Syner" userId="05ea3f95-e962-4def-bb53-c95df885dd88" providerId="ADAL" clId="{01624A85-7403-4DB4-8B28-C72B0C2AEA5D}" dt="2021-01-20T13:54:16.888" v="191" actId="22"/>
        <pc:sldMkLst>
          <pc:docMk/>
          <pc:sldMk cId="1956631484" sldId="2076137585"/>
        </pc:sldMkLst>
      </pc:sldChg>
      <pc:sldChg chg="delSp add del mod">
        <pc:chgData name="Carl Syner" userId="05ea3f95-e962-4def-bb53-c95df885dd88" providerId="ADAL" clId="{01624A85-7403-4DB4-8B28-C72B0C2AEA5D}" dt="2021-01-26T11:22:25.793" v="2958" actId="478"/>
        <pc:sldMkLst>
          <pc:docMk/>
          <pc:sldMk cId="27198222" sldId="2134804355"/>
        </pc:sldMkLst>
        <pc:spChg chg="del">
          <ac:chgData name="Carl Syner" userId="05ea3f95-e962-4def-bb53-c95df885dd88" providerId="ADAL" clId="{01624A85-7403-4DB4-8B28-C72B0C2AEA5D}" dt="2021-01-26T11:22:25.793" v="2958" actId="478"/>
          <ac:spMkLst>
            <pc:docMk/>
            <pc:sldMk cId="27198222" sldId="2134804355"/>
            <ac:spMk id="4" creationId="{BCCB3448-E5F9-43ED-9521-3AD4088F04A7}"/>
          </ac:spMkLst>
        </pc:spChg>
      </pc:sldChg>
      <pc:sldChg chg="add del">
        <pc:chgData name="Carl Syner" userId="05ea3f95-e962-4def-bb53-c95df885dd88" providerId="ADAL" clId="{01624A85-7403-4DB4-8B28-C72B0C2AEA5D}" dt="2021-01-20T14:06:17.313" v="196" actId="22"/>
        <pc:sldMkLst>
          <pc:docMk/>
          <pc:sldMk cId="238540124" sldId="2134804358"/>
        </pc:sldMkLst>
      </pc:sldChg>
      <pc:sldChg chg="add del">
        <pc:chgData name="Carl Syner" userId="05ea3f95-e962-4def-bb53-c95df885dd88" providerId="ADAL" clId="{01624A85-7403-4DB4-8B28-C72B0C2AEA5D}" dt="2021-01-20T14:06:17.313" v="196" actId="22"/>
        <pc:sldMkLst>
          <pc:docMk/>
          <pc:sldMk cId="947823281" sldId="2134804359"/>
        </pc:sldMkLst>
      </pc:sldChg>
      <pc:sldChg chg="modSp add mod ord">
        <pc:chgData name="Carl Syner" userId="05ea3f95-e962-4def-bb53-c95df885dd88" providerId="ADAL" clId="{01624A85-7403-4DB4-8B28-C72B0C2AEA5D}" dt="2021-01-20T13:52:37.117" v="185" actId="20577"/>
        <pc:sldMkLst>
          <pc:docMk/>
          <pc:sldMk cId="1008692753" sldId="2134804360"/>
        </pc:sldMkLst>
        <pc:spChg chg="mod">
          <ac:chgData name="Carl Syner" userId="05ea3f95-e962-4def-bb53-c95df885dd88" providerId="ADAL" clId="{01624A85-7403-4DB4-8B28-C72B0C2AEA5D}" dt="2021-01-20T13:52:37.117" v="185" actId="20577"/>
          <ac:spMkLst>
            <pc:docMk/>
            <pc:sldMk cId="1008692753" sldId="2134804360"/>
            <ac:spMk id="2" creationId="{4E078620-9BF1-4204-966C-5FD014FA84A8}"/>
          </ac:spMkLst>
        </pc:spChg>
      </pc:sldChg>
      <pc:sldChg chg="modSp add mod modShow modNotesTx">
        <pc:chgData name="Carl Syner" userId="05ea3f95-e962-4def-bb53-c95df885dd88" providerId="ADAL" clId="{01624A85-7403-4DB4-8B28-C72B0C2AEA5D}" dt="2021-03-02T11:08:25.758" v="3505" actId="729"/>
        <pc:sldMkLst>
          <pc:docMk/>
          <pc:sldMk cId="3612899541" sldId="2134804361"/>
        </pc:sldMkLst>
        <pc:spChg chg="mod">
          <ac:chgData name="Carl Syner" userId="05ea3f95-e962-4def-bb53-c95df885dd88" providerId="ADAL" clId="{01624A85-7403-4DB4-8B28-C72B0C2AEA5D}" dt="2021-01-20T14:30:37.812" v="896" actId="1038"/>
          <ac:spMkLst>
            <pc:docMk/>
            <pc:sldMk cId="3612899541" sldId="2134804361"/>
            <ac:spMk id="2" creationId="{FEB174D2-CB9C-4237-9347-852CA10A8407}"/>
          </ac:spMkLst>
        </pc:spChg>
        <pc:spChg chg="mod">
          <ac:chgData name="Carl Syner" userId="05ea3f95-e962-4def-bb53-c95df885dd88" providerId="ADAL" clId="{01624A85-7403-4DB4-8B28-C72B0C2AEA5D}" dt="2021-01-20T14:11:55.928" v="620" actId="20577"/>
          <ac:spMkLst>
            <pc:docMk/>
            <pc:sldMk cId="3612899541" sldId="2134804361"/>
            <ac:spMk id="3" creationId="{5F737DE7-5BF2-4354-83C2-82EC782E0F0E}"/>
          </ac:spMkLst>
        </pc:spChg>
      </pc:sldChg>
      <pc:sldChg chg="addSp delSp modSp add mod">
        <pc:chgData name="Carl Syner" userId="05ea3f95-e962-4def-bb53-c95df885dd88" providerId="ADAL" clId="{01624A85-7403-4DB4-8B28-C72B0C2AEA5D}" dt="2021-01-26T13:34:36.098" v="2990" actId="14100"/>
        <pc:sldMkLst>
          <pc:docMk/>
          <pc:sldMk cId="1369499891" sldId="2134804362"/>
        </pc:sldMkLst>
        <pc:spChg chg="mod">
          <ac:chgData name="Carl Syner" userId="05ea3f95-e962-4def-bb53-c95df885dd88" providerId="ADAL" clId="{01624A85-7403-4DB4-8B28-C72B0C2AEA5D}" dt="2021-01-20T14:31:13.750" v="908" actId="1036"/>
          <ac:spMkLst>
            <pc:docMk/>
            <pc:sldMk cId="1369499891" sldId="2134804362"/>
            <ac:spMk id="4" creationId="{A24A1C90-C0B1-4606-8F4F-CAB0E612F30C}"/>
          </ac:spMkLst>
        </pc:spChg>
        <pc:spChg chg="del">
          <ac:chgData name="Carl Syner" userId="05ea3f95-e962-4def-bb53-c95df885dd88" providerId="ADAL" clId="{01624A85-7403-4DB4-8B28-C72B0C2AEA5D}" dt="2021-01-20T14:19:38.780" v="674" actId="478"/>
          <ac:spMkLst>
            <pc:docMk/>
            <pc:sldMk cId="1369499891" sldId="2134804362"/>
            <ac:spMk id="82" creationId="{0C90B52C-FF3E-41EE-8825-25DDCBC92F12}"/>
          </ac:spMkLst>
        </pc:spChg>
        <pc:grpChg chg="del">
          <ac:chgData name="Carl Syner" userId="05ea3f95-e962-4def-bb53-c95df885dd88" providerId="ADAL" clId="{01624A85-7403-4DB4-8B28-C72B0C2AEA5D}" dt="2021-01-20T14:19:33.754" v="672" actId="478"/>
          <ac:grpSpMkLst>
            <pc:docMk/>
            <pc:sldMk cId="1369499891" sldId="2134804362"/>
            <ac:grpSpMk id="30" creationId="{FCE07394-7635-4FA5-8F34-B930F3F44A95}"/>
          </ac:grpSpMkLst>
        </pc:grpChg>
        <pc:grpChg chg="del">
          <ac:chgData name="Carl Syner" userId="05ea3f95-e962-4def-bb53-c95df885dd88" providerId="ADAL" clId="{01624A85-7403-4DB4-8B28-C72B0C2AEA5D}" dt="2021-01-20T14:19:38.780" v="674" actId="478"/>
          <ac:grpSpMkLst>
            <pc:docMk/>
            <pc:sldMk cId="1369499891" sldId="2134804362"/>
            <ac:grpSpMk id="68" creationId="{36D694C7-4D3A-4C9A-B3AA-61B84CE77BF2}"/>
          </ac:grpSpMkLst>
        </pc:grpChg>
        <pc:graphicFrameChg chg="del mod modGraphic">
          <ac:chgData name="Carl Syner" userId="05ea3f95-e962-4def-bb53-c95df885dd88" providerId="ADAL" clId="{01624A85-7403-4DB4-8B28-C72B0C2AEA5D}" dt="2021-01-20T14:19:38.780" v="674" actId="478"/>
          <ac:graphicFrameMkLst>
            <pc:docMk/>
            <pc:sldMk cId="1369499891" sldId="2134804362"/>
            <ac:graphicFrameMk id="5" creationId="{AA5054ED-FCA6-4119-8E94-AA313E17C968}"/>
          </ac:graphicFrameMkLst>
        </pc:graphicFrameChg>
        <pc:picChg chg="add mod">
          <ac:chgData name="Carl Syner" userId="05ea3f95-e962-4def-bb53-c95df885dd88" providerId="ADAL" clId="{01624A85-7403-4DB4-8B28-C72B0C2AEA5D}" dt="2021-01-26T13:34:36.098" v="2990" actId="14100"/>
          <ac:picMkLst>
            <pc:docMk/>
            <pc:sldMk cId="1369499891" sldId="2134804362"/>
            <ac:picMk id="3" creationId="{508C707C-67A2-436B-8491-14EBC7DB82E0}"/>
          </ac:picMkLst>
        </pc:picChg>
        <pc:picChg chg="add del mod">
          <ac:chgData name="Carl Syner" userId="05ea3f95-e962-4def-bb53-c95df885dd88" providerId="ADAL" clId="{01624A85-7403-4DB4-8B28-C72B0C2AEA5D}" dt="2021-01-26T13:34:34.177" v="2988" actId="22"/>
          <ac:picMkLst>
            <pc:docMk/>
            <pc:sldMk cId="1369499891" sldId="2134804362"/>
            <ac:picMk id="5" creationId="{32069005-8F8D-42C4-9714-2333E3CB5CE6}"/>
          </ac:picMkLst>
        </pc:picChg>
        <pc:picChg chg="del">
          <ac:chgData name="Carl Syner" userId="05ea3f95-e962-4def-bb53-c95df885dd88" providerId="ADAL" clId="{01624A85-7403-4DB4-8B28-C72B0C2AEA5D}" dt="2021-01-20T14:19:38.780" v="674" actId="478"/>
          <ac:picMkLst>
            <pc:docMk/>
            <pc:sldMk cId="1369499891" sldId="2134804362"/>
            <ac:picMk id="84" creationId="{A1004B4B-3079-446A-A9D2-F7BB93EE5BB1}"/>
          </ac:picMkLst>
        </pc:picChg>
      </pc:sldChg>
      <pc:sldMasterChg chg="addSldLayout delSldLayout">
        <pc:chgData name="Carl Syner" userId="05ea3f95-e962-4def-bb53-c95df885dd88" providerId="ADAL" clId="{01624A85-7403-4DB4-8B28-C72B0C2AEA5D}" dt="2021-01-20T14:06:17.313" v="196" actId="22"/>
        <pc:sldMasterMkLst>
          <pc:docMk/>
          <pc:sldMasterMk cId="2675216661" sldId="2147483660"/>
        </pc:sldMasterMkLst>
        <pc:sldLayoutChg chg="add del">
          <pc:chgData name="Carl Syner" userId="05ea3f95-e962-4def-bb53-c95df885dd88" providerId="ADAL" clId="{01624A85-7403-4DB4-8B28-C72B0C2AEA5D}" dt="2021-01-20T14:06:17.313" v="196" actId="22"/>
          <pc:sldLayoutMkLst>
            <pc:docMk/>
            <pc:sldMasterMk cId="2675216661" sldId="2147483660"/>
            <pc:sldLayoutMk cId="2997118670" sldId="2147483686"/>
          </pc:sldLayoutMkLst>
        </pc:sldLayoutChg>
        <pc:sldLayoutChg chg="add del">
          <pc:chgData name="Carl Syner" userId="05ea3f95-e962-4def-bb53-c95df885dd88" providerId="ADAL" clId="{01624A85-7403-4DB4-8B28-C72B0C2AEA5D}" dt="2021-01-20T14:06:17.313" v="196" actId="22"/>
          <pc:sldLayoutMkLst>
            <pc:docMk/>
            <pc:sldMasterMk cId="2675216661" sldId="2147483660"/>
            <pc:sldLayoutMk cId="1458040666" sldId="2147483693"/>
          </pc:sldLayoutMkLst>
        </pc:sldLayoutChg>
      </pc:sldMasterChg>
      <pc:sldMasterChg chg="modSldLayout">
        <pc:chgData name="Carl Syner" userId="05ea3f95-e962-4def-bb53-c95df885dd88" providerId="ADAL" clId="{01624A85-7403-4DB4-8B28-C72B0C2AEA5D}" dt="2021-01-20T13:54:16.888" v="191" actId="22"/>
        <pc:sldMasterMkLst>
          <pc:docMk/>
          <pc:sldMasterMk cId="1601701259" sldId="2147483694"/>
        </pc:sldMasterMkLst>
        <pc:sldLayoutChg chg="replId">
          <pc:chgData name="Carl Syner" userId="05ea3f95-e962-4def-bb53-c95df885dd88" providerId="ADAL" clId="{01624A85-7403-4DB4-8B28-C72B0C2AEA5D}" dt="2021-01-20T13:54:16.888" v="191" actId="22"/>
          <pc:sldLayoutMkLst>
            <pc:docMk/>
            <pc:sldMasterMk cId="1601701259" sldId="2147483694"/>
            <pc:sldLayoutMk cId="1302831908" sldId="2147483696"/>
          </pc:sldLayoutMkLst>
        </pc:sldLayoutChg>
      </pc:sldMasterChg>
      <pc:sldMasterChg chg="addSldLayout delSldLayout">
        <pc:chgData name="Carl Syner" userId="05ea3f95-e962-4def-bb53-c95df885dd88" providerId="ADAL" clId="{01624A85-7403-4DB4-8B28-C72B0C2AEA5D}" dt="2021-01-26T21:09:44.408" v="3057" actId="2696"/>
        <pc:sldMasterMkLst>
          <pc:docMk/>
          <pc:sldMasterMk cId="3063512729" sldId="2147483711"/>
        </pc:sldMasterMkLst>
        <pc:sldLayoutChg chg="add del">
          <pc:chgData name="Carl Syner" userId="05ea3f95-e962-4def-bb53-c95df885dd88" providerId="ADAL" clId="{01624A85-7403-4DB4-8B28-C72B0C2AEA5D}" dt="2021-01-20T14:06:17.313" v="196" actId="22"/>
          <pc:sldLayoutMkLst>
            <pc:docMk/>
            <pc:sldMasterMk cId="3063512729" sldId="2147483711"/>
            <pc:sldLayoutMk cId="2617600152" sldId="2147483753"/>
          </pc:sldLayoutMkLst>
        </pc:sldLayoutChg>
        <pc:sldLayoutChg chg="add del">
          <pc:chgData name="Carl Syner" userId="05ea3f95-e962-4def-bb53-c95df885dd88" providerId="ADAL" clId="{01624A85-7403-4DB4-8B28-C72B0C2AEA5D}" dt="2021-01-20T14:06:17.313" v="196" actId="22"/>
          <pc:sldLayoutMkLst>
            <pc:docMk/>
            <pc:sldMasterMk cId="3063512729" sldId="2147483711"/>
            <pc:sldLayoutMk cId="970330870" sldId="2147483781"/>
          </pc:sldLayoutMkLst>
        </pc:sldLayoutChg>
        <pc:sldLayoutChg chg="add del">
          <pc:chgData name="Carl Syner" userId="05ea3f95-e962-4def-bb53-c95df885dd88" providerId="ADAL" clId="{01624A85-7403-4DB4-8B28-C72B0C2AEA5D}" dt="2021-01-26T21:09:44.408" v="3057" actId="2696"/>
          <pc:sldLayoutMkLst>
            <pc:docMk/>
            <pc:sldMasterMk cId="3063512729" sldId="2147483711"/>
            <pc:sldLayoutMk cId="2894234351" sldId="2147483815"/>
          </pc:sldLayoutMkLst>
        </pc:sldLayoutChg>
      </pc:sldMasterChg>
      <pc:sldMasterChg chg="add del addSldLayout delSldLayout">
        <pc:chgData name="Carl Syner" userId="05ea3f95-e962-4def-bb53-c95df885dd88" providerId="ADAL" clId="{01624A85-7403-4DB4-8B28-C72B0C2AEA5D}" dt="2021-01-20T13:54:16.888" v="191" actId="22"/>
        <pc:sldMasterMkLst>
          <pc:docMk/>
          <pc:sldMasterMk cId="79163514" sldId="2147484872"/>
        </pc:sldMasterMkLst>
        <pc:sldLayoutChg chg="add del">
          <pc:chgData name="Carl Syner" userId="05ea3f95-e962-4def-bb53-c95df885dd88" providerId="ADAL" clId="{01624A85-7403-4DB4-8B28-C72B0C2AEA5D}" dt="2021-01-20T13:54:16.888" v="191" actId="22"/>
          <pc:sldLayoutMkLst>
            <pc:docMk/>
            <pc:sldMasterMk cId="79163514" sldId="2147484872"/>
            <pc:sldLayoutMk cId="3031336573" sldId="214748369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4265236099" sldId="214748487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878314069" sldId="214748487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893290835" sldId="214748487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515818245" sldId="2147484878"/>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548737549" sldId="214748487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486367078" sldId="214748488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844885767" sldId="214748488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742818320" sldId="2147484882"/>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715479725" sldId="214748488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186667143" sldId="214748488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674151144" sldId="214748489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634790780" sldId="214748489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109805189" sldId="214748489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692755144" sldId="2147484898"/>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958646563" sldId="214748489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406347889" sldId="214748490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839842970" sldId="214748490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041649924" sldId="2147484902"/>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81768625" sldId="214748490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297554984" sldId="214748490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379680407" sldId="2147484905"/>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522379562" sldId="214748490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326273171" sldId="214748490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236416242" sldId="214748490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819846928" sldId="214748491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794811251" sldId="214748491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224852085" sldId="2147484912"/>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967357709" sldId="214748491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678467764" sldId="214748491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632633273" sldId="2147484915"/>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947802738" sldId="214748491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106736020" sldId="214748491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327188639" sldId="2147484918"/>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323336504" sldId="214748491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678170342" sldId="214748492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555238564" sldId="214748492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826945681" sldId="2147484922"/>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003939141" sldId="214748492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4015126154" sldId="214748492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763523798" sldId="2147484925"/>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243361583" sldId="214748492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13457961" sldId="214748492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189287421" sldId="2147484928"/>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649057807" sldId="214748492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744835287" sldId="214748493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81603603" sldId="214748493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657081542" sldId="2147484933"/>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951288358" sldId="2147484934"/>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783154780" sldId="214748493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799722505" sldId="2147485477"/>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604000350" sldId="2147485519"/>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2124305953" sldId="2147485520"/>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860061574" sldId="2147485521"/>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982048487" sldId="2147485522"/>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3478893446" sldId="2147485556"/>
          </pc:sldLayoutMkLst>
        </pc:sldLayoutChg>
        <pc:sldLayoutChg chg="add del">
          <pc:chgData name="Carl Syner" userId="05ea3f95-e962-4def-bb53-c95df885dd88" providerId="ADAL" clId="{01624A85-7403-4DB4-8B28-C72B0C2AEA5D}" dt="2021-01-20T13:54:16.888" v="191" actId="22"/>
          <pc:sldLayoutMkLst>
            <pc:docMk/>
            <pc:sldMasterMk cId="79163514" sldId="2147484872"/>
            <pc:sldLayoutMk cId="1471210272" sldId="2147485557"/>
          </pc:sldLayoutMkLst>
        </pc:sldLayoutChg>
      </pc:sldMasterChg>
    </pc:docChg>
  </pc:docChgLst>
  <pc:docChgLst>
    <pc:chgData name="Carl Syner" userId="05ea3f95-e962-4def-bb53-c95df885dd88" providerId="ADAL" clId="{4D2BD038-A33F-45F6-A986-A6B529429ECD}"/>
    <pc:docChg chg="undo custSel addSld delSld modSld modSection">
      <pc:chgData name="Carl Syner" userId="05ea3f95-e962-4def-bb53-c95df885dd88" providerId="ADAL" clId="{4D2BD038-A33F-45F6-A986-A6B529429ECD}" dt="2021-09-20T09:20:11.627" v="466" actId="1076"/>
      <pc:docMkLst>
        <pc:docMk/>
      </pc:docMkLst>
      <pc:sldChg chg="addSp">
        <pc:chgData name="Carl Syner" userId="05ea3f95-e962-4def-bb53-c95df885dd88" providerId="ADAL" clId="{4D2BD038-A33F-45F6-A986-A6B529429ECD}" dt="2021-09-20T08:12:34.762" v="436"/>
        <pc:sldMkLst>
          <pc:docMk/>
          <pc:sldMk cId="284311151" sldId="1720"/>
        </pc:sldMkLst>
        <pc:picChg chg="add">
          <ac:chgData name="Carl Syner" userId="05ea3f95-e962-4def-bb53-c95df885dd88" providerId="ADAL" clId="{4D2BD038-A33F-45F6-A986-A6B529429ECD}" dt="2021-09-20T08:12:34.762" v="436"/>
          <ac:picMkLst>
            <pc:docMk/>
            <pc:sldMk cId="284311151" sldId="1720"/>
            <ac:picMk id="1026" creationId="{235DF990-5832-47B5-964C-3F21295C8BEC}"/>
          </ac:picMkLst>
        </pc:picChg>
      </pc:sldChg>
      <pc:sldChg chg="addSp delSp modSp add del mod">
        <pc:chgData name="Carl Syner" userId="05ea3f95-e962-4def-bb53-c95df885dd88" providerId="ADAL" clId="{4D2BD038-A33F-45F6-A986-A6B529429ECD}" dt="2021-09-20T08:13:01.836" v="460" actId="1036"/>
        <pc:sldMkLst>
          <pc:docMk/>
          <pc:sldMk cId="2701434765" sldId="1720"/>
        </pc:sldMkLst>
        <pc:spChg chg="mod">
          <ac:chgData name="Carl Syner" userId="05ea3f95-e962-4def-bb53-c95df885dd88" providerId="ADAL" clId="{4D2BD038-A33F-45F6-A986-A6B529429ECD}" dt="2021-09-20T08:13:01.836" v="460" actId="1036"/>
          <ac:spMkLst>
            <pc:docMk/>
            <pc:sldMk cId="2701434765" sldId="1720"/>
            <ac:spMk id="4" creationId="{00000000-0000-0000-0000-000000000000}"/>
          </ac:spMkLst>
        </pc:spChg>
        <pc:spChg chg="del">
          <ac:chgData name="Carl Syner" userId="05ea3f95-e962-4def-bb53-c95df885dd88" providerId="ADAL" clId="{4D2BD038-A33F-45F6-A986-A6B529429ECD}" dt="2021-09-17T10:09:42.212" v="426" actId="478"/>
          <ac:spMkLst>
            <pc:docMk/>
            <pc:sldMk cId="2701434765" sldId="1720"/>
            <ac:spMk id="5" creationId="{00000000-0000-0000-0000-000000000000}"/>
          </ac:spMkLst>
        </pc:spChg>
        <pc:spChg chg="add del mod">
          <ac:chgData name="Carl Syner" userId="05ea3f95-e962-4def-bb53-c95df885dd88" providerId="ADAL" clId="{4D2BD038-A33F-45F6-A986-A6B529429ECD}" dt="2021-09-17T10:09:50.656" v="429" actId="478"/>
          <ac:spMkLst>
            <pc:docMk/>
            <pc:sldMk cId="2701434765" sldId="1720"/>
            <ac:spMk id="6" creationId="{C1E991E4-5F00-4D62-B148-9623079EFC39}"/>
          </ac:spMkLst>
        </pc:spChg>
        <pc:picChg chg="del">
          <ac:chgData name="Carl Syner" userId="05ea3f95-e962-4def-bb53-c95df885dd88" providerId="ADAL" clId="{4D2BD038-A33F-45F6-A986-A6B529429ECD}" dt="2021-09-17T10:08:33.252" v="364" actId="478"/>
          <ac:picMkLst>
            <pc:docMk/>
            <pc:sldMk cId="2701434765" sldId="1720"/>
            <ac:picMk id="3" creationId="{A43C39AE-05AA-4FD0-8749-B9C4D541D7A2}"/>
          </ac:picMkLst>
        </pc:picChg>
        <pc:picChg chg="del">
          <ac:chgData name="Carl Syner" userId="05ea3f95-e962-4def-bb53-c95df885dd88" providerId="ADAL" clId="{4D2BD038-A33F-45F6-A986-A6B529429ECD}" dt="2021-09-17T10:08:34.322" v="365" actId="478"/>
          <ac:picMkLst>
            <pc:docMk/>
            <pc:sldMk cId="2701434765" sldId="1720"/>
            <ac:picMk id="7" creationId="{05A7401B-FF00-493E-9BA7-45B9620C08DB}"/>
          </ac:picMkLst>
        </pc:picChg>
        <pc:picChg chg="del mod">
          <ac:chgData name="Carl Syner" userId="05ea3f95-e962-4def-bb53-c95df885dd88" providerId="ADAL" clId="{4D2BD038-A33F-45F6-A986-A6B529429ECD}" dt="2021-09-20T08:12:48.554" v="441" actId="478"/>
          <ac:picMkLst>
            <pc:docMk/>
            <pc:sldMk cId="2701434765" sldId="1720"/>
            <ac:picMk id="1026" creationId="{235DF990-5832-47B5-964C-3F21295C8BEC}"/>
          </ac:picMkLst>
        </pc:picChg>
        <pc:picChg chg="mod">
          <ac:chgData name="Carl Syner" userId="05ea3f95-e962-4def-bb53-c95df885dd88" providerId="ADAL" clId="{4D2BD038-A33F-45F6-A986-A6B529429ECD}" dt="2021-09-20T08:12:55.818" v="446" actId="1076"/>
          <ac:picMkLst>
            <pc:docMk/>
            <pc:sldMk cId="2701434765" sldId="1720"/>
            <ac:picMk id="2050" creationId="{2B24527A-7358-478F-ACA1-97C4E5C24905}"/>
          </ac:picMkLst>
        </pc:picChg>
      </pc:sldChg>
      <pc:sldChg chg="addSp">
        <pc:chgData name="Carl Syner" userId="05ea3f95-e962-4def-bb53-c95df885dd88" providerId="ADAL" clId="{4D2BD038-A33F-45F6-A986-A6B529429ECD}" dt="2021-09-20T08:12:53.656" v="442"/>
        <pc:sldMkLst>
          <pc:docMk/>
          <pc:sldMk cId="3189146942" sldId="1720"/>
        </pc:sldMkLst>
        <pc:picChg chg="add">
          <ac:chgData name="Carl Syner" userId="05ea3f95-e962-4def-bb53-c95df885dd88" providerId="ADAL" clId="{4D2BD038-A33F-45F6-A986-A6B529429ECD}" dt="2021-09-20T08:12:53.656" v="442"/>
          <ac:picMkLst>
            <pc:docMk/>
            <pc:sldMk cId="3189146942" sldId="1720"/>
            <ac:picMk id="2050" creationId="{2B24527A-7358-478F-ACA1-97C4E5C24905}"/>
          </ac:picMkLst>
        </pc:picChg>
      </pc:sldChg>
      <pc:sldChg chg="del">
        <pc:chgData name="Carl Syner" userId="05ea3f95-e962-4def-bb53-c95df885dd88" providerId="ADAL" clId="{4D2BD038-A33F-45F6-A986-A6B529429ECD}" dt="2021-09-20T08:09:20.870" v="435" actId="2696"/>
        <pc:sldMkLst>
          <pc:docMk/>
          <pc:sldMk cId="1326958422" sldId="2076137481"/>
        </pc:sldMkLst>
      </pc:sldChg>
      <pc:sldChg chg="del">
        <pc:chgData name="Carl Syner" userId="05ea3f95-e962-4def-bb53-c95df885dd88" providerId="ADAL" clId="{4D2BD038-A33F-45F6-A986-A6B529429ECD}" dt="2021-09-17T12:34:45.911" v="431" actId="47"/>
        <pc:sldMkLst>
          <pc:docMk/>
          <pc:sldMk cId="1325553226" sldId="2076137486"/>
        </pc:sldMkLst>
      </pc:sldChg>
      <pc:sldChg chg="del">
        <pc:chgData name="Carl Syner" userId="05ea3f95-e962-4def-bb53-c95df885dd88" providerId="ADAL" clId="{4D2BD038-A33F-45F6-A986-A6B529429ECD}" dt="2021-09-17T09:05:37.908" v="3" actId="47"/>
        <pc:sldMkLst>
          <pc:docMk/>
          <pc:sldMk cId="665577635" sldId="2076137555"/>
        </pc:sldMkLst>
      </pc:sldChg>
      <pc:sldChg chg="del">
        <pc:chgData name="Carl Syner" userId="05ea3f95-e962-4def-bb53-c95df885dd88" providerId="ADAL" clId="{4D2BD038-A33F-45F6-A986-A6B529429ECD}" dt="2021-09-17T12:36:48.311" v="432" actId="47"/>
        <pc:sldMkLst>
          <pc:docMk/>
          <pc:sldMk cId="238540124" sldId="2134804358"/>
        </pc:sldMkLst>
      </pc:sldChg>
      <pc:sldChg chg="del">
        <pc:chgData name="Carl Syner" userId="05ea3f95-e962-4def-bb53-c95df885dd88" providerId="ADAL" clId="{4D2BD038-A33F-45F6-A986-A6B529429ECD}" dt="2021-09-17T12:44:25.497" v="433" actId="47"/>
        <pc:sldMkLst>
          <pc:docMk/>
          <pc:sldMk cId="947823281" sldId="2134804359"/>
        </pc:sldMkLst>
      </pc:sldChg>
      <pc:sldChg chg="del">
        <pc:chgData name="Carl Syner" userId="05ea3f95-e962-4def-bb53-c95df885dd88" providerId="ADAL" clId="{4D2BD038-A33F-45F6-A986-A6B529429ECD}" dt="2021-09-17T09:04:54.668" v="0" actId="47"/>
        <pc:sldMkLst>
          <pc:docMk/>
          <pc:sldMk cId="1008692753" sldId="2134804360"/>
        </pc:sldMkLst>
      </pc:sldChg>
      <pc:sldChg chg="addSp modSp mod modShow">
        <pc:chgData name="Carl Syner" userId="05ea3f95-e962-4def-bb53-c95df885dd88" providerId="ADAL" clId="{4D2BD038-A33F-45F6-A986-A6B529429ECD}" dt="2021-09-20T09:20:11.627" v="466" actId="1076"/>
        <pc:sldMkLst>
          <pc:docMk/>
          <pc:sldMk cId="3612899541" sldId="2134804361"/>
        </pc:sldMkLst>
        <pc:spChg chg="mod">
          <ac:chgData name="Carl Syner" userId="05ea3f95-e962-4def-bb53-c95df885dd88" providerId="ADAL" clId="{4D2BD038-A33F-45F6-A986-A6B529429ECD}" dt="2021-09-17T12:44:34.018" v="434" actId="6549"/>
          <ac:spMkLst>
            <pc:docMk/>
            <pc:sldMk cId="3612899541" sldId="2134804361"/>
            <ac:spMk id="3" creationId="{5F737DE7-5BF2-4354-83C2-82EC782E0F0E}"/>
          </ac:spMkLst>
        </pc:spChg>
        <pc:spChg chg="add mod">
          <ac:chgData name="Carl Syner" userId="05ea3f95-e962-4def-bb53-c95df885dd88" providerId="ADAL" clId="{4D2BD038-A33F-45F6-A986-A6B529429ECD}" dt="2021-09-20T09:20:11.627" v="466" actId="1076"/>
          <ac:spMkLst>
            <pc:docMk/>
            <pc:sldMk cId="3612899541" sldId="2134804361"/>
            <ac:spMk id="4" creationId="{EFB43732-5EC2-4AE1-8764-3BE6BFA56DCC}"/>
          </ac:spMkLst>
        </pc:spChg>
      </pc:sldChg>
      <pc:sldChg chg="del">
        <pc:chgData name="Carl Syner" userId="05ea3f95-e962-4def-bb53-c95df885dd88" providerId="ADAL" clId="{4D2BD038-A33F-45F6-A986-A6B529429ECD}" dt="2021-09-17T09:04:56.903" v="1" actId="47"/>
        <pc:sldMkLst>
          <pc:docMk/>
          <pc:sldMk cId="1486934418" sldId="2134804363"/>
        </pc:sldMkLst>
      </pc:sldChg>
      <pc:sldChg chg="modSp mod">
        <pc:chgData name="Carl Syner" userId="05ea3f95-e962-4def-bb53-c95df885dd88" providerId="ADAL" clId="{4D2BD038-A33F-45F6-A986-A6B529429ECD}" dt="2021-09-17T09:10:55.921" v="363" actId="20577"/>
        <pc:sldMkLst>
          <pc:docMk/>
          <pc:sldMk cId="3257411705" sldId="2134804365"/>
        </pc:sldMkLst>
        <pc:spChg chg="mod">
          <ac:chgData name="Carl Syner" userId="05ea3f95-e962-4def-bb53-c95df885dd88" providerId="ADAL" clId="{4D2BD038-A33F-45F6-A986-A6B529429ECD}" dt="2021-09-17T09:10:55.921" v="363" actId="20577"/>
          <ac:spMkLst>
            <pc:docMk/>
            <pc:sldMk cId="3257411705" sldId="2134804365"/>
            <ac:spMk id="4" creationId="{50E41638-F357-4CF8-A18C-423079DF412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B5F6D-BBAD-45C7-925E-2040AAD3B9C5}" type="datetimeFigureOut">
              <a:rPr lang="en-GB" smtClean="0"/>
              <a:t>19/10/2021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158082-4625-4592-A9A5-49D273BD5174}" type="slidenum">
              <a:rPr lang="en-GB" smtClean="0"/>
              <a:t>‹#›</a:t>
            </a:fld>
            <a:endParaRPr lang="en-GB" dirty="0"/>
          </a:p>
        </p:txBody>
      </p:sp>
    </p:spTree>
    <p:extLst>
      <p:ext uri="{BB962C8B-B14F-4D97-AF65-F5344CB8AC3E}">
        <p14:creationId xmlns:p14="http://schemas.microsoft.com/office/powerpoint/2010/main" val="1795645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GB" sz="1200" dirty="0">
              <a:effectLst/>
              <a:latin typeface="Calibri" panose="020F0502020204030204" pitchFamily="34" charset="0"/>
            </a:endParaRPr>
          </a:p>
          <a:p>
            <a:pPr marL="0" marR="0">
              <a:spcBef>
                <a:spcPts val="0"/>
              </a:spcBef>
              <a:spcAft>
                <a:spcPts val="0"/>
              </a:spcAft>
            </a:pPr>
            <a:endParaRPr lang="en-GB" dirty="0"/>
          </a:p>
        </p:txBody>
      </p:sp>
      <p:sp>
        <p:nvSpPr>
          <p:cNvPr id="4" name="Slide Number Placeholder 3"/>
          <p:cNvSpPr>
            <a:spLocks noGrp="1"/>
          </p:cNvSpPr>
          <p:nvPr>
            <p:ph type="sldNum" sz="quarter" idx="5"/>
          </p:nvPr>
        </p:nvSpPr>
        <p:spPr/>
        <p:txBody>
          <a:bodyPr/>
          <a:lstStyle/>
          <a:p>
            <a:fld id="{DD1CB35D-B9E5-4548-A0D9-86DCB2B8602E}" type="slidenum">
              <a:rPr lang="en-GB" smtClean="0"/>
              <a:t>1</a:t>
            </a:fld>
            <a:endParaRPr lang="en-GB" dirty="0"/>
          </a:p>
        </p:txBody>
      </p:sp>
    </p:spTree>
    <p:extLst>
      <p:ext uri="{BB962C8B-B14F-4D97-AF65-F5344CB8AC3E}">
        <p14:creationId xmlns:p14="http://schemas.microsoft.com/office/powerpoint/2010/main" val="1255248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58082-4625-4592-A9A5-49D273BD5174}" type="slidenum">
              <a:rPr lang="en-GB" smtClean="0"/>
              <a:t>11</a:t>
            </a:fld>
            <a:endParaRPr lang="en-GB" dirty="0"/>
          </a:p>
        </p:txBody>
      </p:sp>
    </p:spTree>
    <p:extLst>
      <p:ext uri="{BB962C8B-B14F-4D97-AF65-F5344CB8AC3E}">
        <p14:creationId xmlns:p14="http://schemas.microsoft.com/office/powerpoint/2010/main" val="2237719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58082-4625-4592-A9A5-49D273BD5174}" type="slidenum">
              <a:rPr lang="en-GB" smtClean="0"/>
              <a:t>14</a:t>
            </a:fld>
            <a:endParaRPr lang="en-GB" dirty="0"/>
          </a:p>
        </p:txBody>
      </p:sp>
    </p:spTree>
    <p:extLst>
      <p:ext uri="{BB962C8B-B14F-4D97-AF65-F5344CB8AC3E}">
        <p14:creationId xmlns:p14="http://schemas.microsoft.com/office/powerpoint/2010/main" val="3486644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58082-4625-4592-A9A5-49D273BD5174}" type="slidenum">
              <a:rPr lang="en-GB" smtClean="0"/>
              <a:t>16</a:t>
            </a:fld>
            <a:endParaRPr lang="en-GB" dirty="0"/>
          </a:p>
        </p:txBody>
      </p:sp>
    </p:spTree>
    <p:extLst>
      <p:ext uri="{BB962C8B-B14F-4D97-AF65-F5344CB8AC3E}">
        <p14:creationId xmlns:p14="http://schemas.microsoft.com/office/powerpoint/2010/main" val="3934195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CC8F3D-8E6D-4892-AB6D-A45279ED7B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6547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50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58082-4625-4592-A9A5-49D273BD517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615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F158082-4625-4592-A9A5-49D273BD5174}" type="slidenum">
              <a:rPr lang="en-GB" smtClean="0"/>
              <a:t>4</a:t>
            </a:fld>
            <a:endParaRPr lang="en-GB" dirty="0"/>
          </a:p>
        </p:txBody>
      </p:sp>
    </p:spTree>
    <p:extLst>
      <p:ext uri="{BB962C8B-B14F-4D97-AF65-F5344CB8AC3E}">
        <p14:creationId xmlns:p14="http://schemas.microsoft.com/office/powerpoint/2010/main" val="1892346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037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258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4925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10/19/2021 5:38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856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158082-4625-4592-A9A5-49D273BD517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084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 Id="rId4" Type="http://schemas.openxmlformats.org/officeDocument/2006/relationships/image" Target="../media/image44.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Master" Target="../slideMasters/slideMaster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6.jp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3593068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756834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6769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575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2346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61551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725188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2359711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724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9406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069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476089174"/>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565645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4959"/>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2568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8C618B-6F8C-4BB5-B2CE-C4160DD4BD15}"/>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08872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42273911-33B6-45AC-B46F-3AAF6B3143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8642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A9F590E8-0FFD-4117-A1DE-0956D272D07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70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52E0AD10-B370-47BA-99BE-7F79AEBBA3BA}"/>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302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D1D9D8AB-A5E5-4799-8223-D54AFD3F0E3E}"/>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150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956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380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19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3634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9582384"/>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0259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850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907320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794394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86261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459783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386706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4257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08460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471155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36808405"/>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04005836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90387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17323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135804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53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Tree>
    <p:extLst>
      <p:ext uri="{BB962C8B-B14F-4D97-AF65-F5344CB8AC3E}">
        <p14:creationId xmlns:p14="http://schemas.microsoft.com/office/powerpoint/2010/main" val="20010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246345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933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951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6354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16174571"/>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20007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3877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854C-DCC5-473B-ABB2-E7EEB82FB3F9}"/>
              </a:ext>
            </a:extLst>
          </p:cNvPr>
          <p:cNvSpPr>
            <a:spLocks noGrp="1"/>
          </p:cNvSpPr>
          <p:nvPr>
            <p:ph type="ctrTitle"/>
          </p:nvPr>
        </p:nvSpPr>
        <p:spPr>
          <a:xfrm>
            <a:off x="1524001"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62F6010-A003-4E89-A0AE-58B9A7A7FAA3}"/>
              </a:ext>
            </a:extLst>
          </p:cNvPr>
          <p:cNvSpPr>
            <a:spLocks noGrp="1"/>
          </p:cNvSpPr>
          <p:nvPr>
            <p:ph type="subTitle" idx="1"/>
          </p:nvPr>
        </p:nvSpPr>
        <p:spPr>
          <a:xfrm>
            <a:off x="1524001" y="3602038"/>
            <a:ext cx="9144000"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9D27B1-4C32-4B55-818D-E28F8969B78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D2C053F-28A9-443E-AF6C-69DF3DD858AA}"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10/19/2021</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FF3379A-8BAE-498E-A165-4C154B09C5B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9ED6A26-3BD1-423F-8763-E306C6D46DF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8D3BA4-8FB3-432C-9F76-D2361A1EBD72}"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881600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568573"/>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24593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1942253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18914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871461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4252887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3569403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4794420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291315743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1404233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369383096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21274002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8" name="Picture Placeholder 7">
            <a:extLst>
              <a:ext uri="{FF2B5EF4-FFF2-40B4-BE49-F238E27FC236}">
                <a16:creationId xmlns:a16="http://schemas.microsoft.com/office/drawing/2014/main" id="{F0E19D74-899C-43C0-882C-014CD5F91E17}"/>
              </a:ext>
            </a:extLst>
          </p:cNvPr>
          <p:cNvSpPr>
            <a:spLocks noGrp="1"/>
          </p:cNvSpPr>
          <p:nvPr>
            <p:ph type="pic" sz="quarter" idx="17"/>
          </p:nvPr>
        </p:nvSpPr>
        <p:spPr>
          <a:xfrm>
            <a:off x="6223401" y="0"/>
            <a:ext cx="5968599" cy="546753"/>
          </a:xfrm>
        </p:spPr>
        <p:txBody>
          <a:bodyPr/>
          <a:lstStyle/>
          <a:p>
            <a:endParaRPr lang="en-IN"/>
          </a:p>
        </p:txBody>
      </p:sp>
    </p:spTree>
    <p:extLst>
      <p:ext uri="{BB962C8B-B14F-4D97-AF65-F5344CB8AC3E}">
        <p14:creationId xmlns:p14="http://schemas.microsoft.com/office/powerpoint/2010/main" val="218496775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10_Partner_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11" name="Picture Placeholder 10">
            <a:extLst>
              <a:ext uri="{FF2B5EF4-FFF2-40B4-BE49-F238E27FC236}">
                <a16:creationId xmlns:a16="http://schemas.microsoft.com/office/drawing/2014/main" id="{6BCE4AA9-2FC9-4F15-A7AA-C8D43CF9D037}"/>
              </a:ext>
            </a:extLst>
          </p:cNvPr>
          <p:cNvSpPr>
            <a:spLocks noGrp="1"/>
          </p:cNvSpPr>
          <p:nvPr>
            <p:ph type="pic" sz="quarter" idx="16"/>
          </p:nvPr>
        </p:nvSpPr>
        <p:spPr>
          <a:xfrm>
            <a:off x="4534768" y="473180"/>
            <a:ext cx="1322849" cy="211239"/>
          </a:xfrm>
        </p:spPr>
        <p:txBody>
          <a:bodyPr tIns="0" rIns="0" bIns="0"/>
          <a:lstStyle>
            <a:lvl1pPr algn="ctr">
              <a:defRPr sz="1372"/>
            </a:lvl1pPr>
          </a:lstStyle>
          <a:p>
            <a:endParaRPr lang="en-IN"/>
          </a:p>
        </p:txBody>
      </p:sp>
      <p:sp>
        <p:nvSpPr>
          <p:cNvPr id="13" name="Picture Placeholder 7">
            <a:extLst>
              <a:ext uri="{FF2B5EF4-FFF2-40B4-BE49-F238E27FC236}">
                <a16:creationId xmlns:a16="http://schemas.microsoft.com/office/drawing/2014/main" id="{23596F03-DF18-4B81-84DF-25E5251BC6D4}"/>
              </a:ext>
            </a:extLst>
          </p:cNvPr>
          <p:cNvSpPr>
            <a:spLocks noGrp="1"/>
          </p:cNvSpPr>
          <p:nvPr>
            <p:ph type="pic" sz="quarter" idx="17"/>
          </p:nvPr>
        </p:nvSpPr>
        <p:spPr>
          <a:xfrm>
            <a:off x="6223401" y="0"/>
            <a:ext cx="5968599" cy="546753"/>
          </a:xfrm>
        </p:spPr>
        <p:txBody>
          <a:bodyPr/>
          <a:lstStyle/>
          <a:p>
            <a:endParaRPr lang="en-IN"/>
          </a:p>
        </p:txBody>
      </p:sp>
    </p:spTree>
    <p:extLst>
      <p:ext uri="{BB962C8B-B14F-4D97-AF65-F5344CB8AC3E}">
        <p14:creationId xmlns:p14="http://schemas.microsoft.com/office/powerpoint/2010/main" val="391463154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94729730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8200711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71252182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6753410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40614454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3479556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99068149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8550449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80453693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2410644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7679958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9090680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253783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2686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394655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4341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51096975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927562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665238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55547327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862557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72405289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2090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26323954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994" y="556381"/>
            <a:ext cx="11303917" cy="813819"/>
          </a:xfrm>
          <a:prstGeom prst="rect">
            <a:avLst/>
          </a:prstGeom>
        </p:spPr>
        <p:txBody>
          <a:bodyPr vert="horz" wrap="square" lIns="0" tIns="91440" rIns="146304" bIns="91440" rtlCol="0" anchor="t">
            <a:noAutofit/>
          </a:bodyPr>
          <a:lstStyle/>
          <a:p>
            <a:r>
              <a:rPr lang="en-US"/>
              <a:t>Software code slide</a:t>
            </a:r>
          </a:p>
        </p:txBody>
      </p:sp>
    </p:spTree>
    <p:extLst>
      <p:ext uri="{BB962C8B-B14F-4D97-AF65-F5344CB8AC3E}">
        <p14:creationId xmlns:p14="http://schemas.microsoft.com/office/powerpoint/2010/main" val="4177071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200" b="1" dirty="0">
                <a:solidFill>
                  <a:srgbClr val="000000"/>
                </a:solidFill>
                <a:highlight>
                  <a:srgbClr val="E6E6E6"/>
                </a:highligh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a:t>
            </a:r>
            <a:br>
              <a:rPr lang="en-US" dirty="0"/>
            </a:br>
            <a:r>
              <a:rPr lang="en-US" dirty="0"/>
              <a:t>here or click or tap icon</a:t>
            </a:r>
            <a:br>
              <a:rPr lang="en-US" dirty="0"/>
            </a:br>
            <a:r>
              <a:rPr lang="en-US" dirty="0"/>
              <a:t>below 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43D39AD-A8AD-4BA8-921E-5F5C6BB7DD6F}"/>
              </a:ext>
            </a:extLst>
          </p:cNvPr>
          <p:cNvSpPr>
            <a:spLocks noGrp="1"/>
          </p:cNvSpPr>
          <p:nvPr>
            <p:ph type="pic" sz="quarter" idx="19" hasCustomPrompt="1"/>
          </p:nvPr>
        </p:nvSpPr>
        <p:spPr bwMode="ltGray">
          <a:xfrm>
            <a:off x="584010"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200" b="1" dirty="0">
                <a:solidFill>
                  <a:srgbClr val="000000"/>
                </a:solidFill>
                <a:highlight>
                  <a:srgbClr val="E6E6E6"/>
                </a:highlight>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a:t>
            </a:r>
            <a:br>
              <a:rPr lang="en-US" dirty="0"/>
            </a:br>
            <a:r>
              <a:rPr lang="en-US" dirty="0"/>
              <a:t>here or click or tap icon</a:t>
            </a:r>
            <a:br>
              <a:rPr lang="en-US" dirty="0"/>
            </a:br>
            <a:r>
              <a:rPr lang="en-US" dirty="0"/>
              <a:t>below to insert</a:t>
            </a:r>
          </a:p>
        </p:txBody>
      </p:sp>
    </p:spTree>
    <p:extLst>
      <p:ext uri="{BB962C8B-B14F-4D97-AF65-F5344CB8AC3E}">
        <p14:creationId xmlns:p14="http://schemas.microsoft.com/office/powerpoint/2010/main" val="39242699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152698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nd Content Square Photo Left">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highlight>
                  <a:srgbClr val="E6E6E6"/>
                </a:highlight>
                <a:latin typeface="+mn-lt"/>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dirty="0"/>
              <a:t>Drag &amp; drop your photo</a:t>
            </a:r>
            <a:br>
              <a:rPr lang="en-US" dirty="0"/>
            </a:br>
            <a:r>
              <a:rPr lang="en-US" dirty="0"/>
              <a:t>here or click or tap icon</a:t>
            </a:r>
            <a:br>
              <a:rPr lang="en-US" dirty="0"/>
            </a:br>
            <a:r>
              <a:rPr lang="en-US" dirty="0"/>
              <a:t>below 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451026"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446963"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65393914"/>
      </p:ext>
    </p:extLst>
  </p:cSld>
  <p:clrMapOvr>
    <a:masterClrMapping/>
  </p:clrMapOvr>
  <p:transition>
    <p:fade/>
  </p:transition>
  <p:extLst>
    <p:ext uri="{DCECCB84-F9BA-43D5-87BE-67443E8EF086}">
      <p15:sldGuideLst xmlns:p15="http://schemas.microsoft.com/office/powerpoint/2012/main">
        <p15:guide id="2" pos="4320">
          <p15:clr>
            <a:srgbClr val="5ACBF0"/>
          </p15:clr>
        </p15:guide>
        <p15:guide id="7" orient="horz" pos="1968">
          <p15:clr>
            <a:srgbClr val="5ACBF0"/>
          </p15:clr>
        </p15:guide>
        <p15:guide id="8" orient="horz" pos="2226">
          <p15:clr>
            <a:srgbClr val="5ACBF0"/>
          </p15:clr>
        </p15:guide>
        <p15:guide id="10" pos="3936">
          <p15:clr>
            <a:srgbClr val="C35EA4"/>
          </p15:clr>
        </p15:guide>
        <p15:guide id="11" pos="4680">
          <p15:clr>
            <a:srgbClr val="5ACBF0"/>
          </p15:clr>
        </p15:guide>
        <p15:guide id="12" pos="4128">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1218"/>
            <a:ext cx="11018520" cy="492443"/>
          </a:xfrm>
        </p:spPr>
        <p:txBody>
          <a:bodyPr/>
          <a:lstStyle/>
          <a:p>
            <a:r>
              <a:rPr lang="en-US"/>
              <a:t>Click to edit Master title style</a:t>
            </a:r>
            <a:endParaRPr lang="en-US" dirty="0"/>
          </a:p>
        </p:txBody>
      </p:sp>
    </p:spTree>
    <p:extLst>
      <p:ext uri="{BB962C8B-B14F-4D97-AF65-F5344CB8AC3E}">
        <p14:creationId xmlns:p14="http://schemas.microsoft.com/office/powerpoint/2010/main" val="1418843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98022"/>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41342303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2326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dirty="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dirty="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Tree>
    <p:extLst>
      <p:ext uri="{BB962C8B-B14F-4D97-AF65-F5344CB8AC3E}">
        <p14:creationId xmlns:p14="http://schemas.microsoft.com/office/powerpoint/2010/main" val="11817973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807021"/>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73622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365863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B4F39-52D6-4985-811D-7207AA5D17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6A0DF6-DC1A-4D52-B60B-2270BE1D7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BF999F9-5951-46CC-9C1C-51D5CABFEF27}"/>
              </a:ext>
            </a:extLst>
          </p:cNvPr>
          <p:cNvSpPr>
            <a:spLocks noGrp="1"/>
          </p:cNvSpPr>
          <p:nvPr>
            <p:ph type="dt" sz="half" idx="10"/>
          </p:nvPr>
        </p:nvSpPr>
        <p:spPr/>
        <p:txBody>
          <a:bodyPr/>
          <a:lstStyle/>
          <a:p>
            <a:fld id="{2E7A2DA7-8449-4207-9F37-46ED4714B5C5}" type="datetimeFigureOut">
              <a:rPr lang="en-US" smtClean="0"/>
              <a:t>10/19/2021</a:t>
            </a:fld>
            <a:endParaRPr lang="en-US" dirty="0"/>
          </a:p>
        </p:txBody>
      </p:sp>
      <p:sp>
        <p:nvSpPr>
          <p:cNvPr id="5" name="Footer Placeholder 4">
            <a:extLst>
              <a:ext uri="{FF2B5EF4-FFF2-40B4-BE49-F238E27FC236}">
                <a16:creationId xmlns:a16="http://schemas.microsoft.com/office/drawing/2014/main" id="{BDD95576-DB50-4107-B808-97DE5BF79D4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F4291B-66D4-4E55-B6EA-7B59F5EB1F6D}"/>
              </a:ext>
            </a:extLst>
          </p:cNvPr>
          <p:cNvSpPr>
            <a:spLocks noGrp="1"/>
          </p:cNvSpPr>
          <p:nvPr>
            <p:ph type="sldNum" sz="quarter" idx="12"/>
          </p:nvPr>
        </p:nvSpPr>
        <p:spPr/>
        <p:txBody>
          <a:bodyPr/>
          <a:lstStyle/>
          <a:p>
            <a:fld id="{10BE00F3-3896-4F55-A2F7-40F20091F15E}" type="slidenum">
              <a:rPr lang="en-US" smtClean="0"/>
              <a:t>‹#›</a:t>
            </a:fld>
            <a:endParaRPr lang="en-US" dirty="0"/>
          </a:p>
        </p:txBody>
      </p:sp>
    </p:spTree>
    <p:extLst>
      <p:ext uri="{BB962C8B-B14F-4D97-AF65-F5344CB8AC3E}">
        <p14:creationId xmlns:p14="http://schemas.microsoft.com/office/powerpoint/2010/main" val="4028182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Left panel, Purple Acc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761075-2157-48DC-B11E-18907353D457}"/>
              </a:ext>
            </a:extLst>
          </p:cNvPr>
          <p:cNvSpPr/>
          <p:nvPr userDrawn="1"/>
        </p:nvSpPr>
        <p:spPr>
          <a:xfrm>
            <a:off x="882" y="1"/>
            <a:ext cx="3366622" cy="6994525"/>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0973"/>
            <a:endParaRPr lang="en-US" sz="1040" dirty="0">
              <a:solidFill>
                <a:prstClr val="white"/>
              </a:solidFill>
              <a:latin typeface="Segoe UI Semibold" panose="020B0702040204020203" pitchFamily="34" charset="0"/>
              <a:cs typeface="Segoe UI Semibold" panose="020B0702040204020203" pitchFamily="34" charset="0"/>
            </a:endParaRPr>
          </a:p>
        </p:txBody>
      </p:sp>
      <p:pic>
        <p:nvPicPr>
          <p:cNvPr id="7" name="Picture 6">
            <a:extLst>
              <a:ext uri="{FF2B5EF4-FFF2-40B4-BE49-F238E27FC236}">
                <a16:creationId xmlns:a16="http://schemas.microsoft.com/office/drawing/2014/main" id="{B74F40D1-688E-4D97-AD2F-A9EC5E6C13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87001" y="6263640"/>
            <a:ext cx="1755486" cy="411480"/>
          </a:xfrm>
          <a:prstGeom prst="rect">
            <a:avLst/>
          </a:prstGeom>
        </p:spPr>
      </p:pic>
    </p:spTree>
    <p:extLst>
      <p:ext uri="{BB962C8B-B14F-4D97-AF65-F5344CB8AC3E}">
        <p14:creationId xmlns:p14="http://schemas.microsoft.com/office/powerpoint/2010/main" val="10041880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1" y="6356351"/>
            <a:ext cx="2743200" cy="365125"/>
          </a:xfrm>
          <a:prstGeom prst="rect">
            <a:avLst/>
          </a:prstGeom>
        </p:spPr>
        <p:txBody>
          <a:bodyPr/>
          <a:lstStyle/>
          <a:p>
            <a:fld id="{40D46A22-C55E-449F-AA2E-4C6A86A12471}" type="datetimeFigureOut">
              <a:rPr lang="en-US" smtClean="0"/>
              <a:t>10/19/2021</a:t>
            </a:fld>
            <a:endParaRPr lang="en-US" dirty="0"/>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fld id="{14960D2B-763F-4A1B-9395-8972ED16B6E3}" type="slidenum">
              <a:rPr lang="en-US" smtClean="0"/>
              <a:t>‹#›</a:t>
            </a:fld>
            <a:endParaRPr lang="en-US" dirty="0"/>
          </a:p>
        </p:txBody>
      </p:sp>
    </p:spTree>
    <p:extLst>
      <p:ext uri="{BB962C8B-B14F-4D97-AF65-F5344CB8AC3E}">
        <p14:creationId xmlns:p14="http://schemas.microsoft.com/office/powerpoint/2010/main" val="21858853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46659"/>
          </a:xfrm>
        </p:spPr>
        <p:txBody>
          <a:bodyPr wrap="square">
            <a:spAutoFit/>
          </a:bodyPr>
          <a:lstStyle>
            <a:lvl1pPr marL="0" indent="0">
              <a:spcBef>
                <a:spcPts val="600"/>
              </a:spcBef>
              <a:spcAft>
                <a:spcPts val="600"/>
              </a:spcAft>
              <a:buNone/>
              <a:defRPr sz="1600"/>
            </a:lvl1pPr>
            <a:lvl2pPr marL="228600" indent="0">
              <a:spcBef>
                <a:spcPts val="600"/>
              </a:spcBef>
              <a:spcAft>
                <a:spcPts val="600"/>
              </a:spcAft>
              <a:buNone/>
              <a:defRPr sz="1600"/>
            </a:lvl2pPr>
            <a:lvl3pPr marL="457200" indent="0">
              <a:spcBef>
                <a:spcPts val="600"/>
              </a:spcBef>
              <a:spcAft>
                <a:spcPts val="600"/>
              </a:spcAft>
              <a:buNone/>
              <a:defRPr sz="1600"/>
            </a:lvl3pPr>
            <a:lvl4pPr marL="685800" indent="0">
              <a:spcBef>
                <a:spcPts val="600"/>
              </a:spcBef>
              <a:spcAft>
                <a:spcPts val="600"/>
              </a:spcAft>
              <a:buNone/>
              <a:defRPr sz="1600"/>
            </a:lvl4pPr>
            <a:lvl5pPr marL="914400" indent="0">
              <a:spcBef>
                <a:spcPts val="600"/>
              </a:spcBef>
              <a:spcAft>
                <a:spcPts val="600"/>
              </a:spcAft>
              <a:buNone/>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57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spc="0" baseline="0"/>
            </a:lvl1pPr>
          </a:lstStyle>
          <a:p>
            <a:r>
              <a:rPr lang="en-US"/>
              <a:t>Click to edit Master title style</a:t>
            </a:r>
          </a:p>
        </p:txBody>
      </p:sp>
      <p:sp>
        <p:nvSpPr>
          <p:cNvPr id="3" name="Text Placeholder 2"/>
          <p:cNvSpPr>
            <a:spLocks noGrp="1"/>
          </p:cNvSpPr>
          <p:nvPr>
            <p:ph type="body" sz="quarter" idx="10"/>
          </p:nvPr>
        </p:nvSpPr>
        <p:spPr>
          <a:xfrm>
            <a:off x="584200" y="1435497"/>
            <a:ext cx="11018520" cy="1538883"/>
          </a:xfrm>
        </p:spPr>
        <p:txBody>
          <a:bodyPr/>
          <a:lstStyle>
            <a:lvl1pPr marL="274320" indent="-182880">
              <a:spcBef>
                <a:spcPts val="0"/>
              </a:spcBef>
              <a:spcAft>
                <a:spcPts val="600"/>
              </a:spcAft>
              <a:buFont typeface="Arial" panose="020B0604020202020204" pitchFamily="34" charset="0"/>
              <a:buChar char="•"/>
              <a:defRPr sz="1600"/>
            </a:lvl1pPr>
            <a:lvl2pPr marL="457200" indent="-182880">
              <a:spcBef>
                <a:spcPts val="0"/>
              </a:spcBef>
              <a:spcAft>
                <a:spcPts val="600"/>
              </a:spcAft>
              <a:buFont typeface="Arial" panose="020B0604020202020204" pitchFamily="34" charset="0"/>
              <a:buChar char="•"/>
              <a:defRPr sz="1600"/>
            </a:lvl2pPr>
            <a:lvl3pPr marL="640080" indent="-182880">
              <a:spcBef>
                <a:spcPts val="0"/>
              </a:spcBef>
              <a:spcAft>
                <a:spcPts val="600"/>
              </a:spcAft>
              <a:buFont typeface="Arial" panose="020B0604020202020204" pitchFamily="34" charset="0"/>
              <a:buChar char="•"/>
              <a:defRPr sz="1600"/>
            </a:lvl3pPr>
            <a:lvl4pPr marL="842963" indent="-180975">
              <a:spcBef>
                <a:spcPts val="0"/>
              </a:spcBef>
              <a:spcAft>
                <a:spcPts val="600"/>
              </a:spcAft>
              <a:buFont typeface="Arial" panose="020B0604020202020204" pitchFamily="34" charset="0"/>
              <a:buChar char="•"/>
              <a:defRPr sz="1600"/>
            </a:lvl4pPr>
            <a:lvl5pPr marL="1023938" indent="-168275">
              <a:spcBef>
                <a:spcPts val="0"/>
              </a:spcBef>
              <a:spcAft>
                <a:spcPts val="600"/>
              </a:spcAft>
              <a:buFont typeface="Arial" panose="020B0604020202020204" pitchFamily="34" charset="0"/>
              <a:buChar cha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8319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846897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50897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3974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pc="0" baseline="0"/>
            </a:lvl1pPr>
          </a:lstStyle>
          <a:p>
            <a:r>
              <a:rPr lang="en-US"/>
              <a:t>Click to edit Master title style</a:t>
            </a:r>
          </a:p>
        </p:txBody>
      </p:sp>
    </p:spTree>
    <p:extLst>
      <p:ext uri="{BB962C8B-B14F-4D97-AF65-F5344CB8AC3E}">
        <p14:creationId xmlns:p14="http://schemas.microsoft.com/office/powerpoint/2010/main" val="15990677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51838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9322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96602"/>
            <a:ext cx="9141397" cy="664797"/>
          </a:xfrm>
          <a:noFill/>
        </p:spPr>
        <p:txBody>
          <a:bodyPr wrap="square" lIns="0" tIns="0" rIns="0" bIns="0" anchor="t"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8021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7069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452373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00355181"/>
      </p:ext>
    </p:extLst>
  </p:cSld>
  <p:clrMapOvr>
    <a:masterClrMapping/>
  </p:clrMapOvr>
  <p:transition spd="slow">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4959"/>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84945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571745"/>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294490" y="6462574"/>
            <a:ext cx="448654" cy="260809"/>
          </a:xfrm>
          <a:prstGeom prst="rect">
            <a:avLst/>
          </a:prstGeom>
        </p:spPr>
        <p:txBody>
          <a:bodyPr vert="horz" wrap="square" lIns="91521" tIns="45761" rIns="91521" bIns="45761" rtlCol="0" anchor="b">
            <a:noAutofit/>
          </a:bodyPr>
          <a:lstStyle>
            <a:lvl1pPr>
              <a:defRPr lang="en-US" sz="1050" b="1" smtClean="0">
                <a:solidFill>
                  <a:schemeClr val="bg2">
                    <a:lumMod val="50000"/>
                  </a:schemeClr>
                </a:solidFill>
              </a:defRPr>
            </a:lvl1pPr>
          </a:lstStyle>
          <a:p>
            <a:fld id="{27932D3B-2848-D847-AC9E-B20AF6B0D0BB}" type="slidenum">
              <a:rPr lang="en-US" smtClean="0"/>
              <a:t>‹#›</a:t>
            </a:fld>
            <a:endParaRPr lang="en-US" dirty="0"/>
          </a:p>
        </p:txBody>
      </p:sp>
      <p:sp>
        <p:nvSpPr>
          <p:cNvPr id="7" name="Footer Placeholder 4"/>
          <p:cNvSpPr>
            <a:spLocks noGrp="1"/>
          </p:cNvSpPr>
          <p:nvPr>
            <p:ph type="ftr" sz="quarter" idx="3"/>
          </p:nvPr>
        </p:nvSpPr>
        <p:spPr>
          <a:xfrm>
            <a:off x="743144" y="6472734"/>
            <a:ext cx="6540464" cy="240489"/>
          </a:xfrm>
          <a:prstGeom prst="rect">
            <a:avLst/>
          </a:prstGeom>
        </p:spPr>
        <p:txBody>
          <a:bodyPr vert="horz" wrap="square" lIns="91521" tIns="45761" rIns="91521" bIns="45761" rtlCol="0" anchor="b">
            <a:noAutofit/>
          </a:bodyPr>
          <a:lstStyle>
            <a:lvl1pPr>
              <a:defRPr lang="en-US" sz="800" smtClean="0">
                <a:solidFill>
                  <a:schemeClr val="bg2">
                    <a:lumMod val="50000"/>
                  </a:schemeClr>
                </a:solidFill>
              </a:defRPr>
            </a:lvl1pPr>
          </a:lstStyle>
          <a:p>
            <a:endParaRPr lang="en-US" dirty="0"/>
          </a:p>
        </p:txBody>
      </p:sp>
    </p:spTree>
    <p:extLst>
      <p:ext uri="{BB962C8B-B14F-4D97-AF65-F5344CB8AC3E}">
        <p14:creationId xmlns:p14="http://schemas.microsoft.com/office/powerpoint/2010/main" val="81712873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3031" y="240331"/>
            <a:ext cx="11661637" cy="904795"/>
          </a:xfrm>
        </p:spPr>
        <p:txBody>
          <a:bodyPr wrap="square" lIns="91521">
            <a:noAutofit/>
          </a:bodyPr>
          <a:lstStyle/>
          <a:p>
            <a:r>
              <a:rPr lang="en-US"/>
              <a:t>Click to edit Master title style</a:t>
            </a:r>
          </a:p>
        </p:txBody>
      </p:sp>
      <p:sp>
        <p:nvSpPr>
          <p:cNvPr id="48" name="Content Placeholder 3"/>
          <p:cNvSpPr>
            <a:spLocks noGrp="1"/>
          </p:cNvSpPr>
          <p:nvPr>
            <p:ph sz="quarter" idx="14"/>
          </p:nvPr>
        </p:nvSpPr>
        <p:spPr>
          <a:xfrm>
            <a:off x="263031" y="1733553"/>
            <a:ext cx="11661637" cy="4479925"/>
          </a:xfrm>
        </p:spPr>
        <p:txBody>
          <a:bodyPr wrap="square" lIns="91521">
            <a:noAutofit/>
          </a:bodyPr>
          <a:lstStyle>
            <a:lvl1pPr>
              <a:buClr>
                <a:schemeClr val="accent2"/>
              </a:buCl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p:cNvSpPr>
            <a:spLocks noGrp="1"/>
          </p:cNvSpPr>
          <p:nvPr>
            <p:ph type="body" idx="10" hasCustomPrompt="1"/>
          </p:nvPr>
        </p:nvSpPr>
        <p:spPr bwMode="gray">
          <a:xfrm>
            <a:off x="277511" y="1106420"/>
            <a:ext cx="11652491" cy="400109"/>
          </a:xfrm>
        </p:spPr>
        <p:txBody>
          <a:bodyPr lIns="91521" tIns="45761" rIns="91521" bIns="45761" anchor="t">
            <a:noAutofit/>
          </a:bodyPr>
          <a:lstStyle>
            <a:lvl1pPr marL="0" indent="0">
              <a:spcBef>
                <a:spcPts val="0"/>
              </a:spcBef>
              <a:spcAft>
                <a:spcPts val="0"/>
              </a:spcAft>
              <a:buNone/>
              <a:defRPr sz="1350" b="0">
                <a:solidFill>
                  <a:schemeClr val="accent2"/>
                </a:solidFill>
              </a:defRPr>
            </a:lvl1pPr>
            <a:lvl2pPr marL="343298" indent="0">
              <a:buNone/>
              <a:defRPr sz="1500" b="1"/>
            </a:lvl2pPr>
            <a:lvl3pPr marL="686595" indent="0">
              <a:buNone/>
              <a:defRPr sz="1425" b="1"/>
            </a:lvl3pPr>
            <a:lvl4pPr marL="1029891" indent="0">
              <a:buNone/>
              <a:defRPr sz="1200" b="1"/>
            </a:lvl4pPr>
            <a:lvl5pPr marL="1373189" indent="0">
              <a:buNone/>
              <a:defRPr sz="1200" b="1"/>
            </a:lvl5pPr>
            <a:lvl6pPr marL="1716486" indent="0">
              <a:buNone/>
              <a:defRPr sz="1200" b="1"/>
            </a:lvl6pPr>
            <a:lvl7pPr marL="2059784" indent="0">
              <a:buNone/>
              <a:defRPr sz="1200" b="1"/>
            </a:lvl7pPr>
            <a:lvl8pPr marL="2403080" indent="0">
              <a:buNone/>
              <a:defRPr sz="1200" b="1"/>
            </a:lvl8pPr>
            <a:lvl9pPr marL="2746378" indent="0">
              <a:buNone/>
              <a:defRPr sz="1200" b="1"/>
            </a:lvl9pPr>
          </a:lstStyle>
          <a:p>
            <a:pPr lvl="0"/>
            <a:r>
              <a:rPr lang="en-US"/>
              <a:t>Click to edit master text styles</a:t>
            </a:r>
          </a:p>
        </p:txBody>
      </p:sp>
      <p:sp>
        <p:nvSpPr>
          <p:cNvPr id="9" name="Footer Placeholder 4"/>
          <p:cNvSpPr>
            <a:spLocks noGrp="1"/>
          </p:cNvSpPr>
          <p:nvPr>
            <p:ph type="ftr" sz="quarter" idx="3"/>
          </p:nvPr>
        </p:nvSpPr>
        <p:spPr>
          <a:xfrm>
            <a:off x="889409" y="6472735"/>
            <a:ext cx="6540464" cy="240489"/>
          </a:xfrm>
          <a:prstGeom prst="rect">
            <a:avLst/>
          </a:prstGeom>
        </p:spPr>
        <p:txBody>
          <a:bodyPr vert="horz" wrap="square" lIns="91521" tIns="45761" rIns="91521" bIns="45761" rtlCol="0" anchor="b">
            <a:noAutofit/>
          </a:bodyPr>
          <a:lstStyle>
            <a:lvl1pPr>
              <a:defRPr lang="en-US" sz="600" smtClean="0">
                <a:solidFill>
                  <a:schemeClr val="bg1"/>
                </a:solidFill>
              </a:defRPr>
            </a:lvl1pPr>
          </a:lstStyle>
          <a:p>
            <a:r>
              <a:rPr lang="en-US" dirty="0"/>
              <a:t>© 2017 NetApp, Inc. All rights reserved.  --- NETAPP CONFIDENTIAL ---</a:t>
            </a:r>
          </a:p>
        </p:txBody>
      </p:sp>
      <p:sp>
        <p:nvSpPr>
          <p:cNvPr id="12" name="Slide Number Placeholder 5"/>
          <p:cNvSpPr>
            <a:spLocks noGrp="1"/>
          </p:cNvSpPr>
          <p:nvPr>
            <p:ph type="sldNum" sz="quarter" idx="4"/>
          </p:nvPr>
        </p:nvSpPr>
        <p:spPr>
          <a:xfrm>
            <a:off x="294491" y="6462575"/>
            <a:ext cx="448653" cy="260809"/>
          </a:xfrm>
          <a:prstGeom prst="rect">
            <a:avLst/>
          </a:prstGeom>
        </p:spPr>
        <p:txBody>
          <a:bodyPr vert="horz" wrap="square" lIns="91521" tIns="45761" rIns="91521" bIns="45761" rtlCol="0" anchor="b">
            <a:noAutofit/>
          </a:bodyPr>
          <a:lstStyle>
            <a:lvl1pPr>
              <a:defRPr lang="en-US" sz="788" b="1" smtClean="0">
                <a:solidFill>
                  <a:schemeClr val="bg1"/>
                </a:solidFill>
              </a:defRPr>
            </a:lvl1pPr>
          </a:lstStyle>
          <a:p>
            <a:fld id="{B071A5F3-A4FF-4CEE-8215-C08835B585C1}" type="slidenum">
              <a:rPr lang="en-US" smtClean="0"/>
              <a:pPr/>
              <a:t>‹#›</a:t>
            </a:fld>
            <a:endParaRPr lang="en-US" dirty="0"/>
          </a:p>
        </p:txBody>
      </p:sp>
      <p:pic>
        <p:nvPicPr>
          <p:cNvPr id="8" name="Picture 7"/>
          <p:cNvPicPr>
            <a:picLocks noChangeAspect="1"/>
          </p:cNvPicPr>
          <p:nvPr userDrawn="1"/>
        </p:nvPicPr>
        <p:blipFill>
          <a:blip r:embed="rId2"/>
          <a:stretch>
            <a:fillRect/>
          </a:stretch>
        </p:blipFill>
        <p:spPr>
          <a:xfrm>
            <a:off x="10773979" y="6492693"/>
            <a:ext cx="1042688" cy="191110"/>
          </a:xfrm>
          <a:prstGeom prst="rect">
            <a:avLst/>
          </a:prstGeom>
        </p:spPr>
      </p:pic>
    </p:spTree>
    <p:extLst>
      <p:ext uri="{BB962C8B-B14F-4D97-AF65-F5344CB8AC3E}">
        <p14:creationId xmlns:p14="http://schemas.microsoft.com/office/powerpoint/2010/main" val="143959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854C-DCC5-473B-ABB2-E7EEB82FB3F9}"/>
              </a:ext>
            </a:extLst>
          </p:cNvPr>
          <p:cNvSpPr>
            <a:spLocks noGrp="1"/>
          </p:cNvSpPr>
          <p:nvPr>
            <p:ph type="ctrTitle"/>
          </p:nvPr>
        </p:nvSpPr>
        <p:spPr>
          <a:xfrm>
            <a:off x="1524001" y="1663945"/>
            <a:ext cx="9144000"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62F6010-A003-4E89-A0AE-58B9A7A7FAA3}"/>
              </a:ext>
            </a:extLst>
          </p:cNvPr>
          <p:cNvSpPr>
            <a:spLocks noGrp="1"/>
          </p:cNvSpPr>
          <p:nvPr>
            <p:ph type="subTitle" idx="1"/>
          </p:nvPr>
        </p:nvSpPr>
        <p:spPr>
          <a:xfrm>
            <a:off x="1524001" y="3602038"/>
            <a:ext cx="9144000"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9D27B1-4C32-4B55-818D-E28F8969B78B}"/>
              </a:ext>
            </a:extLst>
          </p:cNvPr>
          <p:cNvSpPr>
            <a:spLocks noGrp="1"/>
          </p:cNvSpPr>
          <p:nvPr>
            <p:ph type="dt" sz="half" idx="10"/>
          </p:nvPr>
        </p:nvSpPr>
        <p:spPr/>
        <p:txBody>
          <a:bodyPr/>
          <a:lstStyle/>
          <a:p>
            <a:fld id="{2CD01A0D-45CB-49DE-8A16-A57D3A7774DC}" type="datetime1">
              <a:rPr lang="en-US" smtClean="0"/>
              <a:t>10/19/2021</a:t>
            </a:fld>
            <a:endParaRPr lang="en-US" dirty="0"/>
          </a:p>
        </p:txBody>
      </p:sp>
      <p:sp>
        <p:nvSpPr>
          <p:cNvPr id="5" name="Footer Placeholder 4">
            <a:extLst>
              <a:ext uri="{FF2B5EF4-FFF2-40B4-BE49-F238E27FC236}">
                <a16:creationId xmlns:a16="http://schemas.microsoft.com/office/drawing/2014/main" id="{0FF3379A-8BAE-498E-A165-4C154B09C5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9ED6A26-3BD1-423F-8763-E306C6D46DFC}"/>
              </a:ext>
            </a:extLst>
          </p:cNvPr>
          <p:cNvSpPr>
            <a:spLocks noGrp="1"/>
          </p:cNvSpPr>
          <p:nvPr>
            <p:ph type="sldNum" sz="quarter" idx="12"/>
          </p:nvPr>
        </p:nvSpPr>
        <p:spPr/>
        <p:txBody>
          <a:bodyPr/>
          <a:lstStyle/>
          <a:p>
            <a:fld id="{798D3BA4-8FB3-432C-9F76-D2361A1EBD72}" type="slidenum">
              <a:rPr lang="en-US" smtClean="0"/>
              <a:t>‹#›</a:t>
            </a:fld>
            <a:endParaRPr lang="en-US" dirty="0"/>
          </a:p>
        </p:txBody>
      </p:sp>
    </p:spTree>
    <p:extLst>
      <p:ext uri="{BB962C8B-B14F-4D97-AF65-F5344CB8AC3E}">
        <p14:creationId xmlns:p14="http://schemas.microsoft.com/office/powerpoint/2010/main" val="36685599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004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48710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015185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0167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8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2611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9988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447286"/>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559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58125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386132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251579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39919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126114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892800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663442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098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25176813"/>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20843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50653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02395069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17419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175770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60528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2225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59234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8511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2838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20113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73664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200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3202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0955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17240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28732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106B06AA-85BA-477C-9561-F51AD9204F16}"/>
              </a:ext>
            </a:extLst>
          </p:cNvPr>
          <p:cNvSpPr>
            <a:spLocks noGrp="1"/>
          </p:cNvSpPr>
          <p:nvPr>
            <p:ph type="title" hasCustomPrompt="1"/>
          </p:nvPr>
        </p:nvSpPr>
        <p:spPr/>
        <p:txBody>
          <a:bodyPr/>
          <a:lstStyle>
            <a:lvl1pPr>
              <a:defRPr/>
            </a:lvl1pPr>
          </a:lstStyle>
          <a:p>
            <a:r>
              <a:rPr lang="en-US"/>
              <a:t>Title</a:t>
            </a:r>
          </a:p>
        </p:txBody>
      </p:sp>
    </p:spTree>
    <p:extLst>
      <p:ext uri="{BB962C8B-B14F-4D97-AF65-F5344CB8AC3E}">
        <p14:creationId xmlns:p14="http://schemas.microsoft.com/office/powerpoint/2010/main" val="133034173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dirty="0"/>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7565408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8358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284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086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2970422"/>
      </p:ext>
    </p:extLst>
  </p:cSld>
  <p:clrMapOvr>
    <a:masterClrMapping/>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3020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82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tandard Tex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10875" y="1465717"/>
            <a:ext cx="11568228" cy="2278924"/>
          </a:xfrm>
        </p:spPr>
        <p:txBody>
          <a:bodyPr/>
          <a:lstStyle>
            <a:lvl1pPr>
              <a:spcAft>
                <a:spcPts val="0"/>
              </a:spcAft>
              <a:defRPr sz="2800"/>
            </a:lvl1pPr>
            <a:lvl2pPr marL="575889" indent="-251952">
              <a:spcBef>
                <a:spcPts val="600"/>
              </a:spcBef>
              <a:spcAft>
                <a:spcPts val="0"/>
              </a:spcAft>
              <a:defRPr sz="2200"/>
            </a:lvl2pPr>
            <a:lvl3pPr marL="791848" indent="-179965">
              <a:spcBef>
                <a:spcPts val="600"/>
              </a:spcBef>
              <a:spcAft>
                <a:spcPts val="200"/>
              </a:spcAft>
              <a:buSzPct val="100000"/>
              <a:defRPr sz="1800"/>
            </a:lvl3pPr>
            <a:lvl4pPr marL="1079793" indent="-179965">
              <a:lnSpc>
                <a:spcPct val="80000"/>
              </a:lnSpc>
              <a:spcBef>
                <a:spcPts val="400"/>
              </a:spcBef>
              <a:spcAft>
                <a:spcPts val="400"/>
              </a:spcAft>
              <a:defRPr sz="1400">
                <a:solidFill>
                  <a:schemeClr val="bg2">
                    <a:lumMod val="10000"/>
                  </a:schemeClr>
                </a:solidFill>
                <a:latin typeface="+mj-lt"/>
              </a:defRPr>
            </a:lvl4pPr>
            <a:lvl5pPr marL="1295751" indent="-179965">
              <a:lnSpc>
                <a:spcPct val="80000"/>
              </a:lnSpc>
              <a:spcBef>
                <a:spcPts val="400"/>
              </a:spcBef>
              <a:spcAft>
                <a:spcPts val="400"/>
              </a:spcAft>
              <a:defRPr sz="1400">
                <a:solidFill>
                  <a:schemeClr val="bg2">
                    <a:lumMod val="10000"/>
                  </a:schemeClr>
                </a:solidFill>
                <a:latin typeface="+mj-lt"/>
              </a:defRPr>
            </a:lvl5pPr>
            <a:lvl6pPr marL="1511710" indent="-179965">
              <a:lnSpc>
                <a:spcPct val="80000"/>
              </a:lnSpc>
              <a:spcBef>
                <a:spcPts val="400"/>
              </a:spcBef>
              <a:spcAft>
                <a:spcPts val="400"/>
              </a:spcAft>
              <a:defRPr sz="1200" baseline="0">
                <a:solidFill>
                  <a:schemeClr val="bg2">
                    <a:lumMod val="10000"/>
                  </a:schemeClr>
                </a:solidFill>
                <a:latin typeface="+mj-lt"/>
              </a:defRPr>
            </a:lvl6pPr>
            <a:lvl7pPr marL="1727668" indent="-179965">
              <a:lnSpc>
                <a:spcPct val="80000"/>
              </a:lnSpc>
              <a:spcBef>
                <a:spcPts val="400"/>
              </a:spcBef>
              <a:spcAft>
                <a:spcPts val="400"/>
              </a:spcAft>
              <a:defRPr sz="1100">
                <a:solidFill>
                  <a:schemeClr val="bg2">
                    <a:lumMod val="10000"/>
                  </a:schemeClr>
                </a:solidFill>
                <a:latin typeface="+mj-lt"/>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it-IT"/>
              <a:t>Other level</a:t>
            </a:r>
          </a:p>
          <a:p>
            <a:pPr lvl="6"/>
            <a:r>
              <a:rPr lang="it-IT"/>
              <a:t>Other Level</a:t>
            </a:r>
          </a:p>
        </p:txBody>
      </p:sp>
      <p:sp>
        <p:nvSpPr>
          <p:cNvPr id="5" name="Title Placeholder 1"/>
          <p:cNvSpPr>
            <a:spLocks noGrp="1"/>
          </p:cNvSpPr>
          <p:nvPr>
            <p:ph type="title"/>
          </p:nvPr>
        </p:nvSpPr>
        <p:spPr>
          <a:xfrm>
            <a:off x="410875" y="312652"/>
            <a:ext cx="11151918" cy="553998"/>
          </a:xfrm>
          <a:prstGeom prst="rect">
            <a:avLst/>
          </a:prstGeom>
        </p:spPr>
        <p:txBody>
          <a:bodyPr vert="horz" wrap="square" lIns="0" tIns="0" rIns="0" bIns="0" rtlCol="0" anchor="t">
            <a:spAutoFit/>
          </a:bodyPr>
          <a:lstStyle>
            <a:lvl1pPr>
              <a:defRPr sz="4000"/>
            </a:lvl1pPr>
          </a:lstStyle>
          <a:p>
            <a:r>
              <a:rPr lang="en-US"/>
              <a:t>Click to edit Master title style</a:t>
            </a:r>
          </a:p>
        </p:txBody>
      </p:sp>
    </p:spTree>
    <p:extLst>
      <p:ext uri="{BB962C8B-B14F-4D97-AF65-F5344CB8AC3E}">
        <p14:creationId xmlns:p14="http://schemas.microsoft.com/office/powerpoint/2010/main" val="20924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99567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923796"/>
          </a:xfrm>
          <a:prstGeom prst="rect">
            <a:avLst/>
          </a:prstGeom>
        </p:spPr>
        <p:txBody>
          <a:bodyPr>
            <a:spAutoFit/>
          </a:bodyPr>
          <a:lstStyle>
            <a:lvl1pPr marL="0" indent="0">
              <a:spcBef>
                <a:spcPts val="2400"/>
              </a:spcBef>
              <a:buNone/>
              <a:defRPr sz="3921">
                <a:gradFill>
                  <a:gsLst>
                    <a:gs pos="100000">
                      <a:schemeClr val="tx2"/>
                    </a:gs>
                    <a:gs pos="0">
                      <a:schemeClr val="tx2"/>
                    </a:gs>
                  </a:gsLst>
                  <a:lin ang="5400000" scaled="0"/>
                </a:gradFill>
                <a:latin typeface="+mj-lt"/>
              </a:defRPr>
            </a:lvl1pPr>
            <a:lvl2pPr marL="0" indent="0">
              <a:buNone/>
              <a:defRPr sz="1961" spc="-50" baseline="0">
                <a:gradFill>
                  <a:gsLst>
                    <a:gs pos="100000">
                      <a:schemeClr val="tx1"/>
                    </a:gs>
                    <a:gs pos="6000">
                      <a:schemeClr val="tx1"/>
                    </a:gs>
                  </a:gsLst>
                  <a:lin ang="5400000" scaled="0"/>
                </a:gradFill>
              </a:defRPr>
            </a:lvl2pPr>
            <a:lvl3pPr marL="231776" indent="0">
              <a:buNone/>
              <a:defRPr sz="1961" spc="-50" baseline="0">
                <a:gradFill>
                  <a:gsLst>
                    <a:gs pos="100000">
                      <a:schemeClr val="tx1"/>
                    </a:gs>
                    <a:gs pos="6000">
                      <a:schemeClr val="tx1"/>
                    </a:gs>
                  </a:gsLst>
                  <a:lin ang="5400000" scaled="0"/>
                </a:gradFill>
              </a:defRPr>
            </a:lvl3pPr>
            <a:lvl4pPr marL="457202" indent="0">
              <a:buNone/>
              <a:defRPr sz="1765" spc="-50" baseline="0">
                <a:gradFill>
                  <a:gsLst>
                    <a:gs pos="100000">
                      <a:schemeClr val="tx1"/>
                    </a:gs>
                    <a:gs pos="6000">
                      <a:schemeClr val="tx1"/>
                    </a:gs>
                  </a:gsLst>
                  <a:lin ang="5400000" scaled="0"/>
                </a:gradFill>
              </a:defRPr>
            </a:lvl4pPr>
            <a:lvl5pPr marL="693741" indent="0">
              <a:buNone/>
              <a:defRPr sz="1765" spc="-50" baseline="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269239" y="399485"/>
            <a:ext cx="11151917" cy="701731"/>
          </a:xfrm>
        </p:spPr>
        <p:txBody>
          <a:bodyPr>
            <a:spAutoFit/>
          </a:bodyPr>
          <a:lstStyle/>
          <a:p>
            <a:r>
              <a:rPr lang="en-US"/>
              <a:t>Click to edit master title style</a:t>
            </a:r>
          </a:p>
        </p:txBody>
      </p:sp>
    </p:spTree>
    <p:extLst>
      <p:ext uri="{BB962C8B-B14F-4D97-AF65-F5344CB8AC3E}">
        <p14:creationId xmlns:p14="http://schemas.microsoft.com/office/powerpoint/2010/main" val="315089911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679756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30086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407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031325"/>
          </a:xfrm>
        </p:spPr>
        <p:txBody>
          <a:bodyPr wrap="square">
            <a:spAutoFit/>
          </a:bodyPr>
          <a:lstStyle>
            <a:lvl1pPr marL="0" indent="0">
              <a:spcBef>
                <a:spcPts val="600"/>
              </a:spcBef>
              <a:spcAft>
                <a:spcPts val="600"/>
              </a:spcAft>
              <a:buNone/>
              <a:defRPr/>
            </a:lvl1pPr>
            <a:lvl2pPr marL="228600" indent="0">
              <a:spcBef>
                <a:spcPts val="600"/>
              </a:spcBef>
              <a:spcAft>
                <a:spcPts val="600"/>
              </a:spcAft>
              <a:buNone/>
              <a:defRPr/>
            </a:lvl2pPr>
            <a:lvl3pPr marL="457200" indent="0">
              <a:spcBef>
                <a:spcPts val="600"/>
              </a:spcBef>
              <a:spcAft>
                <a:spcPts val="600"/>
              </a:spcAft>
              <a:buNone/>
              <a:defRPr/>
            </a:lvl3pPr>
            <a:lvl4pPr marL="685800" indent="0">
              <a:spcBef>
                <a:spcPts val="600"/>
              </a:spcBef>
              <a:spcAft>
                <a:spcPts val="600"/>
              </a:spcAft>
              <a:buNone/>
              <a:defRPr/>
            </a:lvl4pPr>
            <a:lvl5pPr marL="914400" indent="0">
              <a:spcBef>
                <a:spcPts val="600"/>
              </a:spcBef>
              <a:spcAft>
                <a:spcPts val="6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1794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031325"/>
          </a:xfrm>
        </p:spPr>
        <p:txBody>
          <a:bodyPr/>
          <a:lstStyle>
            <a:lvl1pPr>
              <a:spcBef>
                <a:spcPts val="600"/>
              </a:spcBef>
              <a:spcAft>
                <a:spcPts val="600"/>
              </a:spcAft>
              <a:defRPr/>
            </a:lvl1pPr>
            <a:lvl2pPr>
              <a:spcBef>
                <a:spcPts val="600"/>
              </a:spcBef>
              <a:spcAft>
                <a:spcPts val="600"/>
              </a:spcAft>
              <a:defRPr/>
            </a:lvl2pPr>
            <a:lvl3pPr>
              <a:spcBef>
                <a:spcPts val="600"/>
              </a:spcBef>
              <a:spcAft>
                <a:spcPts val="600"/>
              </a:spcAft>
              <a:defRPr/>
            </a:lvl3pPr>
            <a:lvl4pPr>
              <a:spcBef>
                <a:spcPts val="600"/>
              </a:spcBef>
              <a:spcAft>
                <a:spcPts val="600"/>
              </a:spcAft>
              <a:defRPr/>
            </a:lvl4pPr>
            <a:lvl5pPr>
              <a:spcBef>
                <a:spcPts val="600"/>
              </a:spcBef>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52887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0651573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3484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0121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23543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079374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8117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3632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18045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54608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89409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4933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emf"/><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theme" Target="../theme/theme3.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image" Target="../media/image11.emf"/><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1.emf"/><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image" Target="../media/image11.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theme" Target="../theme/theme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theme" Target="../theme/theme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8" Type="http://schemas.openxmlformats.org/officeDocument/2006/relationships/slideLayout" Target="../slideLayouts/slideLayout153.xml"/><Relationship Id="rId3"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5216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8" r:id="rId26"/>
    <p:sldLayoutId id="2147483691" r:id="rId27"/>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280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170125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351272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 id="2147483747" r:id="rId36"/>
    <p:sldLayoutId id="2147483748" r:id="rId37"/>
    <p:sldLayoutId id="2147483749" r:id="rId38"/>
    <p:sldLayoutId id="2147483750" r:id="rId39"/>
    <p:sldLayoutId id="2147483751" r:id="rId40"/>
    <p:sldLayoutId id="2147483752"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85361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7463635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 id="2147483816" r:id="rId34"/>
    <p:sldLayoutId id="2147483854"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
        <p:nvSpPr>
          <p:cNvPr id="3" name="MSIPCMContentMarking" descr="{&quot;HashCode&quot;:231139426,&quot;Placement&quot;:&quot;Footer&quot;,&quot;Top&quot;:519.343,&quot;Left&quot;:0.0,&quot;SlideWidth&quot;:960,&quot;SlideHeight&quot;:540}">
            <a:extLst>
              <a:ext uri="{FF2B5EF4-FFF2-40B4-BE49-F238E27FC236}">
                <a16:creationId xmlns:a16="http://schemas.microsoft.com/office/drawing/2014/main" id="{4C268B7B-77CD-4996-8F1B-5A01634D0DF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61881195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xml"/><Relationship Id="rId1" Type="http://schemas.openxmlformats.org/officeDocument/2006/relationships/slideLayout" Target="../slideLayouts/slideLayout138.xml"/><Relationship Id="rId5" Type="http://schemas.openxmlformats.org/officeDocument/2006/relationships/image" Target="../media/image63.jpeg"/><Relationship Id="rId4" Type="http://schemas.openxmlformats.org/officeDocument/2006/relationships/image" Target="../media/image62.jpeg"/></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138.xml"/><Relationship Id="rId1" Type="http://schemas.openxmlformats.org/officeDocument/2006/relationships/themeOverride" Target="../theme/themeOverride9.xml"/><Relationship Id="rId4" Type="http://schemas.openxmlformats.org/officeDocument/2006/relationships/image" Target="../media/image7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8.xml"/><Relationship Id="rId1" Type="http://schemas.openxmlformats.org/officeDocument/2006/relationships/themeOverride" Target="../theme/themeOverride10.xml"/><Relationship Id="rId5" Type="http://schemas.openxmlformats.org/officeDocument/2006/relationships/image" Target="../media/image74.png"/><Relationship Id="rId4" Type="http://schemas.openxmlformats.org/officeDocument/2006/relationships/hyperlink" Target="https://aka.ms/diskencryptionupdat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138.xml"/><Relationship Id="rId1" Type="http://schemas.openxmlformats.org/officeDocument/2006/relationships/themeOverride" Target="../theme/themeOverride11.xml"/><Relationship Id="rId5" Type="http://schemas.openxmlformats.org/officeDocument/2006/relationships/image" Target="../media/image7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138.xml"/><Relationship Id="rId1" Type="http://schemas.openxmlformats.org/officeDocument/2006/relationships/themeOverride" Target="../theme/themeOverride12.xml"/><Relationship Id="rId4" Type="http://schemas.openxmlformats.org/officeDocument/2006/relationships/image" Target="../media/image7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8.xml"/><Relationship Id="rId1" Type="http://schemas.openxmlformats.org/officeDocument/2006/relationships/themeOverride" Target="../theme/themeOverride13.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138.xml"/><Relationship Id="rId1" Type="http://schemas.openxmlformats.org/officeDocument/2006/relationships/themeOverride" Target="../theme/themeOverride14.xml"/><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8.xml"/><Relationship Id="rId1" Type="http://schemas.openxmlformats.org/officeDocument/2006/relationships/themeOverride" Target="../theme/themeOverr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5.xml"/><Relationship Id="rId1" Type="http://schemas.openxmlformats.org/officeDocument/2006/relationships/themeOverride" Target="../theme/themeOverr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8.xml"/><Relationship Id="rId7" Type="http://schemas.openxmlformats.org/officeDocument/2006/relationships/image" Target="../media/image66.png"/><Relationship Id="rId2" Type="http://schemas.openxmlformats.org/officeDocument/2006/relationships/tags" Target="../tags/tag1.xml"/><Relationship Id="rId1" Type="http://schemas.openxmlformats.org/officeDocument/2006/relationships/themeOverride" Target="../theme/themeOverride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8.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8.xml"/><Relationship Id="rId1" Type="http://schemas.openxmlformats.org/officeDocument/2006/relationships/themeOverride" Target="../theme/themeOverride3.xml"/><Relationship Id="rId4" Type="http://schemas.openxmlformats.org/officeDocument/2006/relationships/hyperlink" Target="https://docs.microsoft.com/en-us/azure/storage/common/customer-managed-keys-configure-key-vault"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8.xml"/><Relationship Id="rId1" Type="http://schemas.openxmlformats.org/officeDocument/2006/relationships/themeOverride" Target="../theme/themeOverride4.xml"/><Relationship Id="rId5" Type="http://schemas.openxmlformats.org/officeDocument/2006/relationships/image" Target="../media/image67.png"/><Relationship Id="rId4" Type="http://schemas.openxmlformats.org/officeDocument/2006/relationships/hyperlink" Target="https://docs.microsoft.com/en-gb/azure/virtual-machines/disk-encryption#encryption-at-host---end-to-end-encryption-for-your-vm-data"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8.xml"/><Relationship Id="rId1" Type="http://schemas.openxmlformats.org/officeDocument/2006/relationships/themeOverride" Target="../theme/themeOverride5.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8.xml"/><Relationship Id="rId1" Type="http://schemas.openxmlformats.org/officeDocument/2006/relationships/themeOverride" Target="../theme/themeOverride6.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8.xml"/><Relationship Id="rId1" Type="http://schemas.openxmlformats.org/officeDocument/2006/relationships/themeOverride" Target="../theme/themeOverride7.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8.xml"/><Relationship Id="rId1" Type="http://schemas.openxmlformats.org/officeDocument/2006/relationships/themeOverride" Target="../theme/themeOverride8.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 and tie&#10;&#10;Description automatically generated with medium confidence">
            <a:extLst>
              <a:ext uri="{FF2B5EF4-FFF2-40B4-BE49-F238E27FC236}">
                <a16:creationId xmlns:a16="http://schemas.microsoft.com/office/drawing/2014/main" id="{0D94AFA1-22F4-461A-BF95-5E7B5A31F8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74" y="2221894"/>
            <a:ext cx="2476500" cy="1800225"/>
          </a:xfrm>
          <a:prstGeom prst="rect">
            <a:avLst/>
          </a:prstGeom>
        </p:spPr>
      </p:pic>
      <p:sp>
        <p:nvSpPr>
          <p:cNvPr id="7" name="TextBox 6">
            <a:extLst>
              <a:ext uri="{FF2B5EF4-FFF2-40B4-BE49-F238E27FC236}">
                <a16:creationId xmlns:a16="http://schemas.microsoft.com/office/drawing/2014/main" id="{A0AD67EF-873D-4978-83B8-CFFAE1521914}"/>
              </a:ext>
            </a:extLst>
          </p:cNvPr>
          <p:cNvSpPr txBox="1"/>
          <p:nvPr/>
        </p:nvSpPr>
        <p:spPr>
          <a:xfrm>
            <a:off x="47453" y="4202712"/>
            <a:ext cx="3083442" cy="492443"/>
          </a:xfrm>
          <a:prstGeom prst="rect">
            <a:avLst/>
          </a:prstGeom>
          <a:noFill/>
        </p:spPr>
        <p:txBody>
          <a:bodyPr wrap="square" lIns="0" tIns="0" rIns="0" bIns="0" rtlCol="0">
            <a:spAutoFit/>
          </a:bodyPr>
          <a:lstStyle/>
          <a:p>
            <a:pPr algn="ctr"/>
            <a:r>
              <a:rPr lang="en-GB" sz="1600" b="1" dirty="0">
                <a:gradFill>
                  <a:gsLst>
                    <a:gs pos="2917">
                      <a:schemeClr val="tx1"/>
                    </a:gs>
                    <a:gs pos="30000">
                      <a:schemeClr val="tx1"/>
                    </a:gs>
                  </a:gsLst>
                  <a:lin ang="5400000" scaled="0"/>
                </a:gradFill>
              </a:rPr>
              <a:t>Carl Syner</a:t>
            </a:r>
          </a:p>
          <a:p>
            <a:pPr algn="ctr"/>
            <a:r>
              <a:rPr lang="en-GB" sz="1600" dirty="0">
                <a:gradFill>
                  <a:gsLst>
                    <a:gs pos="2917">
                      <a:schemeClr val="tx1"/>
                    </a:gs>
                    <a:gs pos="30000">
                      <a:schemeClr val="tx1"/>
                    </a:gs>
                  </a:gsLst>
                  <a:lin ang="5400000" scaled="0"/>
                </a:gradFill>
              </a:rPr>
              <a:t>Sr Cloud Solution Architect </a:t>
            </a:r>
          </a:p>
        </p:txBody>
      </p:sp>
      <p:sp>
        <p:nvSpPr>
          <p:cNvPr id="11" name="TextBox 10">
            <a:extLst>
              <a:ext uri="{FF2B5EF4-FFF2-40B4-BE49-F238E27FC236}">
                <a16:creationId xmlns:a16="http://schemas.microsoft.com/office/drawing/2014/main" id="{BC5F4FBF-DFF0-43A2-9B9D-B5C1D170DC91}"/>
              </a:ext>
            </a:extLst>
          </p:cNvPr>
          <p:cNvSpPr txBox="1"/>
          <p:nvPr/>
        </p:nvSpPr>
        <p:spPr>
          <a:xfrm>
            <a:off x="9076678" y="4388543"/>
            <a:ext cx="3083442" cy="246221"/>
          </a:xfrm>
          <a:prstGeom prst="rect">
            <a:avLst/>
          </a:prstGeom>
          <a:noFill/>
        </p:spPr>
        <p:txBody>
          <a:bodyPr wrap="square" lIns="0" tIns="0" rIns="0" bIns="0" rtlCol="0">
            <a:spAutoFit/>
          </a:bodyPr>
          <a:lstStyle/>
          <a:p>
            <a:pPr algn="l"/>
            <a:r>
              <a:rPr lang="en-GB" sz="1600" dirty="0">
                <a:gradFill>
                  <a:gsLst>
                    <a:gs pos="2917">
                      <a:schemeClr val="tx1"/>
                    </a:gs>
                    <a:gs pos="30000">
                      <a:schemeClr val="tx1"/>
                    </a:gs>
                  </a:gsLst>
                  <a:lin ang="5400000" scaled="0"/>
                </a:gradFill>
              </a:rPr>
              <a:t>Tuesday 19</a:t>
            </a:r>
            <a:r>
              <a:rPr lang="en-GB" sz="1600" baseline="30000" dirty="0">
                <a:gradFill>
                  <a:gsLst>
                    <a:gs pos="2917">
                      <a:schemeClr val="tx1"/>
                    </a:gs>
                    <a:gs pos="30000">
                      <a:schemeClr val="tx1"/>
                    </a:gs>
                  </a:gsLst>
                  <a:lin ang="5400000" scaled="0"/>
                </a:gradFill>
              </a:rPr>
              <a:t>th</a:t>
            </a:r>
            <a:r>
              <a:rPr lang="en-GB" sz="1600" dirty="0">
                <a:gradFill>
                  <a:gsLst>
                    <a:gs pos="2917">
                      <a:schemeClr val="tx1"/>
                    </a:gs>
                    <a:gs pos="30000">
                      <a:schemeClr val="tx1"/>
                    </a:gs>
                  </a:gsLst>
                  <a:lin ang="5400000" scaled="0"/>
                </a:gradFill>
              </a:rPr>
              <a:t> October 2021</a:t>
            </a:r>
          </a:p>
        </p:txBody>
      </p:sp>
      <p:sp>
        <p:nvSpPr>
          <p:cNvPr id="13" name="TextBox 12">
            <a:extLst>
              <a:ext uri="{FF2B5EF4-FFF2-40B4-BE49-F238E27FC236}">
                <a16:creationId xmlns:a16="http://schemas.microsoft.com/office/drawing/2014/main" id="{0C272273-B386-4277-9316-F0B639C95BE6}"/>
              </a:ext>
            </a:extLst>
          </p:cNvPr>
          <p:cNvSpPr txBox="1"/>
          <p:nvPr/>
        </p:nvSpPr>
        <p:spPr>
          <a:xfrm>
            <a:off x="459651" y="405258"/>
            <a:ext cx="7347162" cy="646331"/>
          </a:xfrm>
          <a:prstGeom prst="rect">
            <a:avLst/>
          </a:prstGeom>
          <a:noFill/>
        </p:spPr>
        <p:txBody>
          <a:bodyPr wrap="square">
            <a:spAutoFit/>
          </a:bodyPr>
          <a:lstStyle/>
          <a:p>
            <a:r>
              <a:rPr lang="en-US" sz="3600" b="1" dirty="0">
                <a:latin typeface="+mj-lt"/>
              </a:rPr>
              <a:t>Azure Storage &amp; Disk Encryption</a:t>
            </a:r>
            <a:endParaRPr lang="en-GB" sz="3600" dirty="0">
              <a:latin typeface="+mj-lt"/>
            </a:endParaRPr>
          </a:p>
        </p:txBody>
      </p:sp>
      <p:pic>
        <p:nvPicPr>
          <p:cNvPr id="1026" name="Picture 2" descr="Logo, company name&#10;&#10;Description automatically generated">
            <a:extLst>
              <a:ext uri="{FF2B5EF4-FFF2-40B4-BE49-F238E27FC236}">
                <a16:creationId xmlns:a16="http://schemas.microsoft.com/office/drawing/2014/main" id="{7680C6FE-73BF-4D27-B960-341E495B04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173" y="2062311"/>
            <a:ext cx="2214716" cy="2214716"/>
          </a:xfrm>
          <a:prstGeom prst="rect">
            <a:avLst/>
          </a:prstGeom>
          <a:noFill/>
        </p:spPr>
      </p:pic>
      <p:pic>
        <p:nvPicPr>
          <p:cNvPr id="5" name="Picture 2" descr="See the source image">
            <a:extLst>
              <a:ext uri="{FF2B5EF4-FFF2-40B4-BE49-F238E27FC236}">
                <a16:creationId xmlns:a16="http://schemas.microsoft.com/office/drawing/2014/main" id="{A690A416-BF14-4FC8-9DD8-1A91165585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3824" y="1930806"/>
            <a:ext cx="3474841" cy="25987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6CCC00-FE4C-48EC-8348-FD96623BA4AA}"/>
              </a:ext>
            </a:extLst>
          </p:cNvPr>
          <p:cNvSpPr txBox="1"/>
          <p:nvPr/>
        </p:nvSpPr>
        <p:spPr>
          <a:xfrm>
            <a:off x="4654758" y="2133600"/>
            <a:ext cx="3191381" cy="369332"/>
          </a:xfrm>
          <a:prstGeom prst="rect">
            <a:avLst/>
          </a:prstGeom>
          <a:noFill/>
        </p:spPr>
        <p:txBody>
          <a:bodyPr wrap="square" lIns="0" tIns="0" rIns="0" bIns="0" rtlCol="0">
            <a:spAutoFit/>
          </a:bodyPr>
          <a:lstStyle/>
          <a:p>
            <a:pPr algn="l"/>
            <a:r>
              <a:rPr lang="en-GB" sz="2400" b="1" dirty="0">
                <a:solidFill>
                  <a:schemeClr val="bg1"/>
                </a:solidFill>
              </a:rPr>
              <a:t>Keep your keys safe!</a:t>
            </a:r>
          </a:p>
        </p:txBody>
      </p:sp>
    </p:spTree>
    <p:extLst>
      <p:ext uri="{BB962C8B-B14F-4D97-AF65-F5344CB8AC3E}">
        <p14:creationId xmlns:p14="http://schemas.microsoft.com/office/powerpoint/2010/main" val="36128995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8B72EC-6800-4AB9-94A5-9D5F5A8C7747}"/>
              </a:ext>
            </a:extLst>
          </p:cNvPr>
          <p:cNvSpPr txBox="1">
            <a:spLocks noGrp="1"/>
          </p:cNvSpPr>
          <p:nvPr>
            <p:ph type="title" idx="4294967295"/>
          </p:nvPr>
        </p:nvSpPr>
        <p:spPr>
          <a:xfrm>
            <a:off x="276453" y="494595"/>
            <a:ext cx="10210800"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Managed Disk – SSE with PMK &amp; ADE</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pic>
        <p:nvPicPr>
          <p:cNvPr id="3" name="Picture 2">
            <a:extLst>
              <a:ext uri="{FF2B5EF4-FFF2-40B4-BE49-F238E27FC236}">
                <a16:creationId xmlns:a16="http://schemas.microsoft.com/office/drawing/2014/main" id="{842804EC-4AA7-4312-99DC-0D5F54F06B02}"/>
              </a:ext>
            </a:extLst>
          </p:cNvPr>
          <p:cNvPicPr>
            <a:picLocks noChangeAspect="1"/>
          </p:cNvPicPr>
          <p:nvPr/>
        </p:nvPicPr>
        <p:blipFill>
          <a:blip r:embed="rId3"/>
          <a:stretch>
            <a:fillRect/>
          </a:stretch>
        </p:blipFill>
        <p:spPr>
          <a:xfrm>
            <a:off x="265110" y="2365976"/>
            <a:ext cx="7631116" cy="2912983"/>
          </a:xfrm>
          <a:prstGeom prst="rect">
            <a:avLst/>
          </a:prstGeom>
        </p:spPr>
      </p:pic>
      <p:pic>
        <p:nvPicPr>
          <p:cNvPr id="5" name="Picture 4">
            <a:extLst>
              <a:ext uri="{FF2B5EF4-FFF2-40B4-BE49-F238E27FC236}">
                <a16:creationId xmlns:a16="http://schemas.microsoft.com/office/drawing/2014/main" id="{E51A2EA1-E5D1-460E-8640-19EE11C10E0E}"/>
              </a:ext>
            </a:extLst>
          </p:cNvPr>
          <p:cNvPicPr>
            <a:picLocks noChangeAspect="1"/>
          </p:cNvPicPr>
          <p:nvPr/>
        </p:nvPicPr>
        <p:blipFill>
          <a:blip r:embed="rId4"/>
          <a:stretch>
            <a:fillRect/>
          </a:stretch>
        </p:blipFill>
        <p:spPr>
          <a:xfrm>
            <a:off x="8054192" y="2365977"/>
            <a:ext cx="4039606" cy="2912982"/>
          </a:xfrm>
          <a:prstGeom prst="rect">
            <a:avLst/>
          </a:prstGeom>
        </p:spPr>
      </p:pic>
    </p:spTree>
    <p:extLst>
      <p:ext uri="{BB962C8B-B14F-4D97-AF65-F5344CB8AC3E}">
        <p14:creationId xmlns:p14="http://schemas.microsoft.com/office/powerpoint/2010/main" val="4200630905"/>
      </p:ext>
    </p:extLst>
  </p:cSld>
  <p:clrMapOvr>
    <a:overrideClrMapping bg1="dk1" tx1="lt1" bg2="dk2" tx2="lt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0A0F-03CF-42F8-96B2-FB27730709E3}"/>
              </a:ext>
            </a:extLst>
          </p:cNvPr>
          <p:cNvSpPr>
            <a:spLocks noGrp="1"/>
          </p:cNvSpPr>
          <p:nvPr>
            <p:ph type="title" idx="4294967295"/>
          </p:nvPr>
        </p:nvSpPr>
        <p:spPr>
          <a:xfrm>
            <a:off x="669855" y="396040"/>
            <a:ext cx="9144000" cy="554037"/>
          </a:xfrm>
        </p:spPr>
        <p:txBody>
          <a:bodyPr/>
          <a:lstStyle/>
          <a:p>
            <a:r>
              <a:rPr lang="en-GB" dirty="0"/>
              <a:t>Encryption at Host</a:t>
            </a:r>
          </a:p>
        </p:txBody>
      </p:sp>
      <p:sp>
        <p:nvSpPr>
          <p:cNvPr id="4" name="TextBox 3">
            <a:extLst>
              <a:ext uri="{FF2B5EF4-FFF2-40B4-BE49-F238E27FC236}">
                <a16:creationId xmlns:a16="http://schemas.microsoft.com/office/drawing/2014/main" id="{47ADD584-5556-41BD-BF66-2718300C686A}"/>
              </a:ext>
            </a:extLst>
          </p:cNvPr>
          <p:cNvSpPr txBox="1"/>
          <p:nvPr/>
        </p:nvSpPr>
        <p:spPr>
          <a:xfrm>
            <a:off x="419481" y="1429414"/>
            <a:ext cx="11321415" cy="477053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Encryption starts on the VM host itself, the Azure server that your VM is allocated to. The data for your temporary disk and OS/data disk caches are stored on that VM host. After enabling encryption at host, all this data is encrypted at rest and flows encrypted to the Storage service. </a:t>
            </a:r>
            <a:r>
              <a:rPr kumimoji="0" lang="en-GB" sz="16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Essentially, encryption at host encrypts your data from end-to-end</a:t>
            </a:r>
            <a:r>
              <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Register EncrptionAtHost feature via </a:t>
            </a:r>
            <a:r>
              <a:rPr kumimoji="0" lang="en-US" sz="16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Register-AZProviderFeature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ADE and Encryption at Host can not be used together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hlinkClick r:id="rId4">
                  <a:extLst>
                    <a:ext uri="{A12FA001-AC4F-418D-AE19-62706E023703}">
                      <ahyp:hlinkClr xmlns:ahyp="http://schemas.microsoft.com/office/drawing/2018/hyperlinkcolor" val="tx"/>
                    </a:ext>
                  </a:extLst>
                </a:hlinkClick>
              </a:rPr>
              <a:t>https://aka.ms/diskencryptionupdates</a:t>
            </a:r>
            <a:endPar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50" normalizeH="0" baseline="0" noProof="0" dirty="0">
                <a:ln w="3175">
                  <a:noFill/>
                </a:ln>
                <a:solidFill>
                  <a:srgbClr val="FFFF00"/>
                </a:solidFill>
                <a:effectLst/>
                <a:uLnTx/>
                <a:uFillTx/>
                <a:latin typeface="Segoe UI Semibold"/>
                <a:ea typeface="+mn-ea"/>
                <a:cs typeface="Segoe UI" pitchFamily="34" charset="0"/>
              </a:rPr>
              <a:t>M</a:t>
            </a:r>
            <a:r>
              <a:rPr kumimoji="0" lang="en-GB" sz="1600" b="1" i="0" u="none" strike="noStrike" kern="1200" cap="none" spc="-50" normalizeH="0" baseline="0" noProof="0">
                <a:ln w="3175">
                  <a:noFill/>
                </a:ln>
                <a:solidFill>
                  <a:srgbClr val="FFFF00"/>
                </a:solidFill>
                <a:effectLst/>
                <a:uLnTx/>
                <a:uFillTx/>
                <a:latin typeface="Segoe UI Semibold"/>
                <a:ea typeface="+mn-ea"/>
                <a:cs typeface="Segoe UI" pitchFamily="34" charset="0"/>
              </a:rPr>
              <a:t>y </a:t>
            </a:r>
            <a:r>
              <a:rPr kumimoji="0" lang="en-GB" sz="1600" b="1" i="0" u="none" strike="noStrike" kern="1200" cap="none" spc="-50" normalizeH="0" baseline="0" noProof="0" dirty="0">
                <a:ln w="3175">
                  <a:noFill/>
                </a:ln>
                <a:solidFill>
                  <a:srgbClr val="FFFF00"/>
                </a:solidFill>
                <a:effectLst/>
                <a:uLnTx/>
                <a:uFillTx/>
                <a:latin typeface="Segoe UI Semibold"/>
                <a:ea typeface="+mn-ea"/>
                <a:cs typeface="Segoe UI" pitchFamily="34" charset="0"/>
              </a:rPr>
              <a:t>opinion:  </a:t>
            </a:r>
            <a:r>
              <a:rPr kumimoji="0" lang="en-GB" sz="1600" b="0" i="0" u="none" strike="noStrike" kern="1200" cap="none" spc="-50" normalizeH="0" baseline="0" noProof="0" dirty="0">
                <a:ln w="3175">
                  <a:noFill/>
                </a:ln>
                <a:solidFill>
                  <a:srgbClr val="FFFF00"/>
                </a:solidFill>
                <a:effectLst/>
                <a:uLnTx/>
                <a:uFillTx/>
                <a:latin typeface="Segoe UI Semibold"/>
                <a:ea typeface="+mn-ea"/>
                <a:cs typeface="Segoe UI" pitchFamily="34" charset="0"/>
              </a:rPr>
              <a:t>Encryption at Host + SSE</a:t>
            </a:r>
            <a:r>
              <a:rPr lang="en-GB" sz="1600" spc="-50" dirty="0">
                <a:ln w="3175">
                  <a:noFill/>
                </a:ln>
                <a:solidFill>
                  <a:srgbClr val="FFFF00"/>
                </a:solidFill>
                <a:latin typeface="Segoe UI Semibold"/>
                <a:cs typeface="Segoe UI" pitchFamily="34" charset="0"/>
              </a:rPr>
              <a:t> will be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spc="-50" dirty="0">
                <a:ln w="3175">
                  <a:noFill/>
                </a:ln>
                <a:solidFill>
                  <a:srgbClr val="FFFF00"/>
                </a:solidFill>
                <a:latin typeface="Segoe UI Semibold"/>
                <a:cs typeface="Segoe UI" pitchFamily="34" charset="0"/>
              </a:rPr>
              <a:t>the defector encryption solution implemented by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spc="-50" dirty="0">
                <a:ln w="3175">
                  <a:noFill/>
                </a:ln>
                <a:solidFill>
                  <a:srgbClr val="FFFF00"/>
                </a:solidFill>
                <a:latin typeface="Segoe UI Semibold"/>
                <a:cs typeface="Segoe UI" pitchFamily="34" charset="0"/>
              </a:rPr>
              <a:t>organisations, as opposed to SSE + ADE.</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sz="1600" spc="-50" dirty="0">
              <a:ln w="3175">
                <a:noFill/>
              </a:ln>
              <a:solidFill>
                <a:srgbClr val="FFFF00"/>
              </a:solidFill>
              <a:latin typeface="Segoe UI Semibold"/>
              <a:cs typeface="Segoe UI"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b="1" spc="-50" dirty="0">
                <a:ln w="3175">
                  <a:noFill/>
                </a:ln>
                <a:solidFill>
                  <a:srgbClr val="FFFF00"/>
                </a:solidFill>
                <a:latin typeface="Segoe UI Semibold"/>
                <a:cs typeface="Segoe UI" pitchFamily="34" charset="0"/>
              </a:rPr>
              <a:t>Note: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GB" sz="1600" b="1" spc="-50" dirty="0">
              <a:ln w="3175">
                <a:noFill/>
              </a:ln>
              <a:solidFill>
                <a:srgbClr val="FFFF00"/>
              </a:solidFill>
              <a:latin typeface="Segoe UI Semibold"/>
              <a:cs typeface="Segoe UI"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spc="-50" dirty="0">
                <a:ln w="3175">
                  <a:noFill/>
                </a:ln>
                <a:solidFill>
                  <a:srgbClr val="00B050"/>
                </a:solidFill>
                <a:latin typeface="Segoe UI Semibold"/>
                <a:cs typeface="Segoe UI" pitchFamily="34" charset="0"/>
              </a:rPr>
              <a:t>ADE cannot be enabled on disks that have </a:t>
            </a: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600" spc="-50" dirty="0">
                <a:ln w="3175">
                  <a:noFill/>
                </a:ln>
                <a:solidFill>
                  <a:srgbClr val="00B050"/>
                </a:solidFill>
                <a:latin typeface="Segoe UI Semibold"/>
                <a:cs typeface="Segoe UI" pitchFamily="34" charset="0"/>
              </a:rPr>
              <a:t>Encryption on host enabled</a:t>
            </a:r>
          </a:p>
        </p:txBody>
      </p:sp>
      <p:pic>
        <p:nvPicPr>
          <p:cNvPr id="6" name="Picture 5">
            <a:extLst>
              <a:ext uri="{FF2B5EF4-FFF2-40B4-BE49-F238E27FC236}">
                <a16:creationId xmlns:a16="http://schemas.microsoft.com/office/drawing/2014/main" id="{ACC3C18C-AF25-436F-9150-82DF2E2FA12B}"/>
              </a:ext>
            </a:extLst>
          </p:cNvPr>
          <p:cNvPicPr>
            <a:picLocks noChangeAspect="1"/>
          </p:cNvPicPr>
          <p:nvPr/>
        </p:nvPicPr>
        <p:blipFill>
          <a:blip r:embed="rId5"/>
          <a:stretch>
            <a:fillRect/>
          </a:stretch>
        </p:blipFill>
        <p:spPr>
          <a:xfrm>
            <a:off x="5613844" y="3318675"/>
            <a:ext cx="6513343" cy="3052107"/>
          </a:xfrm>
          <a:prstGeom prst="rect">
            <a:avLst/>
          </a:prstGeom>
        </p:spPr>
      </p:pic>
    </p:spTree>
    <p:extLst>
      <p:ext uri="{BB962C8B-B14F-4D97-AF65-F5344CB8AC3E}">
        <p14:creationId xmlns:p14="http://schemas.microsoft.com/office/powerpoint/2010/main" val="579502087"/>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4CA0C45-1E32-4E1B-948A-AF3B847AE486}"/>
              </a:ext>
            </a:extLst>
          </p:cNvPr>
          <p:cNvPicPr>
            <a:picLocks noChangeAspect="1"/>
          </p:cNvPicPr>
          <p:nvPr/>
        </p:nvPicPr>
        <p:blipFill>
          <a:blip r:embed="rId3"/>
          <a:stretch>
            <a:fillRect/>
          </a:stretch>
        </p:blipFill>
        <p:spPr>
          <a:xfrm>
            <a:off x="6997115" y="3731575"/>
            <a:ext cx="4755974" cy="2503522"/>
          </a:xfrm>
          <a:prstGeom prst="rect">
            <a:avLst/>
          </a:prstGeom>
        </p:spPr>
      </p:pic>
      <p:sp>
        <p:nvSpPr>
          <p:cNvPr id="8" name="TextBox 7">
            <a:extLst>
              <a:ext uri="{FF2B5EF4-FFF2-40B4-BE49-F238E27FC236}">
                <a16:creationId xmlns:a16="http://schemas.microsoft.com/office/drawing/2014/main" id="{E75E2FA7-9DA0-4F74-8085-D9C0CA39E9B1}"/>
              </a:ext>
            </a:extLst>
          </p:cNvPr>
          <p:cNvSpPr txBox="1"/>
          <p:nvPr/>
        </p:nvSpPr>
        <p:spPr>
          <a:xfrm>
            <a:off x="320794" y="1654075"/>
            <a:ext cx="6603476"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When infrastructure encryption is enabled for a storage account or an encryption scope, data is encrypted twice — once at the service level and once at the infrastructure level — with two different encryption algorithms and two different keys</a:t>
            </a:r>
          </a:p>
        </p:txBody>
      </p:sp>
      <p:sp>
        <p:nvSpPr>
          <p:cNvPr id="10" name="Title 9">
            <a:extLst>
              <a:ext uri="{FF2B5EF4-FFF2-40B4-BE49-F238E27FC236}">
                <a16:creationId xmlns:a16="http://schemas.microsoft.com/office/drawing/2014/main" id="{DAAE5CDA-872A-4C5C-8834-BC63C0348743}"/>
              </a:ext>
            </a:extLst>
          </p:cNvPr>
          <p:cNvSpPr txBox="1">
            <a:spLocks noGrp="1"/>
          </p:cNvSpPr>
          <p:nvPr>
            <p:ph type="title" idx="4294967295"/>
          </p:nvPr>
        </p:nvSpPr>
        <p:spPr>
          <a:xfrm>
            <a:off x="382776" y="463254"/>
            <a:ext cx="10210800"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Storage Accounts – Encryption</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pic>
        <p:nvPicPr>
          <p:cNvPr id="12" name="Picture 11">
            <a:extLst>
              <a:ext uri="{FF2B5EF4-FFF2-40B4-BE49-F238E27FC236}">
                <a16:creationId xmlns:a16="http://schemas.microsoft.com/office/drawing/2014/main" id="{A8ECE1E2-9B2E-4446-A07E-093A2CC73690}"/>
              </a:ext>
            </a:extLst>
          </p:cNvPr>
          <p:cNvPicPr>
            <a:picLocks noChangeAspect="1"/>
          </p:cNvPicPr>
          <p:nvPr/>
        </p:nvPicPr>
        <p:blipFill>
          <a:blip r:embed="rId4"/>
          <a:stretch>
            <a:fillRect/>
          </a:stretch>
        </p:blipFill>
        <p:spPr>
          <a:xfrm>
            <a:off x="7012759" y="2310180"/>
            <a:ext cx="4709938" cy="978955"/>
          </a:xfrm>
          <a:prstGeom prst="rect">
            <a:avLst/>
          </a:prstGeom>
        </p:spPr>
      </p:pic>
      <p:pic>
        <p:nvPicPr>
          <p:cNvPr id="14" name="Picture 13">
            <a:extLst>
              <a:ext uri="{FF2B5EF4-FFF2-40B4-BE49-F238E27FC236}">
                <a16:creationId xmlns:a16="http://schemas.microsoft.com/office/drawing/2014/main" id="{00A2403F-3B4F-4271-B850-044794EECF44}"/>
              </a:ext>
            </a:extLst>
          </p:cNvPr>
          <p:cNvPicPr>
            <a:picLocks noChangeAspect="1"/>
          </p:cNvPicPr>
          <p:nvPr/>
        </p:nvPicPr>
        <p:blipFill>
          <a:blip r:embed="rId5"/>
          <a:stretch>
            <a:fillRect/>
          </a:stretch>
        </p:blipFill>
        <p:spPr>
          <a:xfrm>
            <a:off x="438911" y="3338298"/>
            <a:ext cx="6231297" cy="2882735"/>
          </a:xfrm>
          <a:prstGeom prst="rect">
            <a:avLst/>
          </a:prstGeom>
        </p:spPr>
      </p:pic>
      <p:sp>
        <p:nvSpPr>
          <p:cNvPr id="15" name="Arrow: Right 14">
            <a:extLst>
              <a:ext uri="{FF2B5EF4-FFF2-40B4-BE49-F238E27FC236}">
                <a16:creationId xmlns:a16="http://schemas.microsoft.com/office/drawing/2014/main" id="{836AE631-4D59-491C-B3B3-F5F4233FFABF}"/>
              </a:ext>
            </a:extLst>
          </p:cNvPr>
          <p:cNvSpPr/>
          <p:nvPr/>
        </p:nvSpPr>
        <p:spPr bwMode="auto">
          <a:xfrm rot="21236106">
            <a:off x="3734432" y="3129495"/>
            <a:ext cx="3614142" cy="36980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17566422"/>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5E6B66-1AF8-4913-A327-FB8F78CFCFA2}"/>
              </a:ext>
            </a:extLst>
          </p:cNvPr>
          <p:cNvPicPr>
            <a:picLocks noChangeAspect="1"/>
          </p:cNvPicPr>
          <p:nvPr/>
        </p:nvPicPr>
        <p:blipFill>
          <a:blip r:embed="rId3"/>
          <a:stretch>
            <a:fillRect/>
          </a:stretch>
        </p:blipFill>
        <p:spPr>
          <a:xfrm>
            <a:off x="7888567" y="3352855"/>
            <a:ext cx="3370506" cy="2828962"/>
          </a:xfrm>
          <a:prstGeom prst="rect">
            <a:avLst/>
          </a:prstGeom>
        </p:spPr>
      </p:pic>
      <p:sp>
        <p:nvSpPr>
          <p:cNvPr id="7" name="Title 1">
            <a:extLst>
              <a:ext uri="{FF2B5EF4-FFF2-40B4-BE49-F238E27FC236}">
                <a16:creationId xmlns:a16="http://schemas.microsoft.com/office/drawing/2014/main" id="{B0940984-8AE9-483B-B3A4-D143695645E5}"/>
              </a:ext>
            </a:extLst>
          </p:cNvPr>
          <p:cNvSpPr>
            <a:spLocks noGrp="1"/>
          </p:cNvSpPr>
          <p:nvPr>
            <p:ph type="title" idx="4294967295"/>
          </p:nvPr>
        </p:nvSpPr>
        <p:spPr>
          <a:xfrm>
            <a:off x="489100" y="409907"/>
            <a:ext cx="10531475" cy="554037"/>
          </a:xfrm>
        </p:spPr>
        <p:txBody>
          <a:bodyPr/>
          <a:lstStyle/>
          <a:p>
            <a:r>
              <a:rPr lang="en-GB" dirty="0"/>
              <a:t>Storage Account Encryption Scopes</a:t>
            </a:r>
          </a:p>
        </p:txBody>
      </p:sp>
      <p:pic>
        <p:nvPicPr>
          <p:cNvPr id="9" name="Picture 8">
            <a:extLst>
              <a:ext uri="{FF2B5EF4-FFF2-40B4-BE49-F238E27FC236}">
                <a16:creationId xmlns:a16="http://schemas.microsoft.com/office/drawing/2014/main" id="{2EBA11E2-192D-4C5A-AB02-1A20580AC492}"/>
              </a:ext>
            </a:extLst>
          </p:cNvPr>
          <p:cNvPicPr>
            <a:picLocks noChangeAspect="1"/>
          </p:cNvPicPr>
          <p:nvPr/>
        </p:nvPicPr>
        <p:blipFill>
          <a:blip r:embed="rId4"/>
          <a:stretch>
            <a:fillRect/>
          </a:stretch>
        </p:blipFill>
        <p:spPr>
          <a:xfrm>
            <a:off x="584199" y="3850463"/>
            <a:ext cx="6251903" cy="2239243"/>
          </a:xfrm>
          <a:prstGeom prst="rect">
            <a:avLst/>
          </a:prstGeom>
        </p:spPr>
      </p:pic>
      <p:sp>
        <p:nvSpPr>
          <p:cNvPr id="11" name="TextBox 10">
            <a:extLst>
              <a:ext uri="{FF2B5EF4-FFF2-40B4-BE49-F238E27FC236}">
                <a16:creationId xmlns:a16="http://schemas.microsoft.com/office/drawing/2014/main" id="{C7964A8C-7253-45F8-8248-5AB4861D9C0C}"/>
              </a:ext>
            </a:extLst>
          </p:cNvPr>
          <p:cNvSpPr txBox="1"/>
          <p:nvPr/>
        </p:nvSpPr>
        <p:spPr>
          <a:xfrm>
            <a:off x="320794" y="1411694"/>
            <a:ext cx="6603476"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Manage encryption at the level of an individual blob or container.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50" normalizeH="0" baseline="0" noProof="0" dirty="0">
              <a:ln w="3175">
                <a:noFill/>
              </a:ln>
              <a:solidFill>
                <a:srgbClr val="00B050"/>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Secure boundaries between data that resides in the same storage account i.e., data that belongs to different customers</a:t>
            </a:r>
          </a:p>
        </p:txBody>
      </p:sp>
    </p:spTree>
    <p:extLst>
      <p:ext uri="{BB962C8B-B14F-4D97-AF65-F5344CB8AC3E}">
        <p14:creationId xmlns:p14="http://schemas.microsoft.com/office/powerpoint/2010/main" val="998967572"/>
      </p:ext>
    </p:extLst>
  </p:cSld>
  <p:clrMapOvr>
    <a:overrideClrMapping bg1="dk1" tx1="lt1" bg2="dk2" tx2="lt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A9551-32DF-46D7-B97F-5CBF7438D57E}"/>
              </a:ext>
            </a:extLst>
          </p:cNvPr>
          <p:cNvSpPr>
            <a:spLocks noGrp="1"/>
          </p:cNvSpPr>
          <p:nvPr>
            <p:ph type="title" idx="4294967295"/>
          </p:nvPr>
        </p:nvSpPr>
        <p:spPr>
          <a:xfrm>
            <a:off x="271303" y="520510"/>
            <a:ext cx="10531475" cy="554037"/>
          </a:xfrm>
        </p:spPr>
        <p:txBody>
          <a:bodyPr/>
          <a:lstStyle/>
          <a:p>
            <a:r>
              <a:rPr lang="en-GB" dirty="0"/>
              <a:t>Azure Resource Graph Explorer – Kusto Query (KQL)</a:t>
            </a:r>
          </a:p>
        </p:txBody>
      </p:sp>
      <p:pic>
        <p:nvPicPr>
          <p:cNvPr id="6" name="Picture 5">
            <a:extLst>
              <a:ext uri="{FF2B5EF4-FFF2-40B4-BE49-F238E27FC236}">
                <a16:creationId xmlns:a16="http://schemas.microsoft.com/office/drawing/2014/main" id="{21A196D7-2806-407D-83FA-83B1EE4269CC}"/>
              </a:ext>
            </a:extLst>
          </p:cNvPr>
          <p:cNvPicPr>
            <a:picLocks noChangeAspect="1"/>
          </p:cNvPicPr>
          <p:nvPr/>
        </p:nvPicPr>
        <p:blipFill>
          <a:blip r:embed="rId4"/>
          <a:stretch>
            <a:fillRect/>
          </a:stretch>
        </p:blipFill>
        <p:spPr>
          <a:xfrm>
            <a:off x="699617" y="1635895"/>
            <a:ext cx="9039225" cy="4850316"/>
          </a:xfrm>
          <a:prstGeom prst="rect">
            <a:avLst/>
          </a:prstGeom>
        </p:spPr>
      </p:pic>
    </p:spTree>
    <p:extLst>
      <p:ext uri="{BB962C8B-B14F-4D97-AF65-F5344CB8AC3E}">
        <p14:creationId xmlns:p14="http://schemas.microsoft.com/office/powerpoint/2010/main" val="911809851"/>
      </p:ext>
    </p:extLst>
  </p:cSld>
  <p:clrMapOvr>
    <a:overrideClrMapping bg1="dk1" tx1="lt1" bg2="dk2" tx2="lt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8B72EC-6800-4AB9-94A5-9D5F5A8C7747}"/>
              </a:ext>
            </a:extLst>
          </p:cNvPr>
          <p:cNvSpPr txBox="1">
            <a:spLocks noGrp="1"/>
          </p:cNvSpPr>
          <p:nvPr>
            <p:ph type="title" idx="4294967295"/>
          </p:nvPr>
        </p:nvSpPr>
        <p:spPr>
          <a:xfrm>
            <a:off x="435937" y="411705"/>
            <a:ext cx="10210800"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fontAlgn="auto">
              <a:spcAft>
                <a:spcPts val="0"/>
              </a:spcAft>
              <a:buClrTx/>
              <a:buSzTx/>
              <a:tabLst/>
              <a:defRPr/>
            </a:pPr>
            <a:r>
              <a:rPr lang="en-US" dirty="0"/>
              <a:t>ASC – Default Polices</a:t>
            </a:r>
            <a:endParaRPr lang="en-GB" dirty="0"/>
          </a:p>
        </p:txBody>
      </p:sp>
      <p:pic>
        <p:nvPicPr>
          <p:cNvPr id="9" name="Picture 8">
            <a:extLst>
              <a:ext uri="{FF2B5EF4-FFF2-40B4-BE49-F238E27FC236}">
                <a16:creationId xmlns:a16="http://schemas.microsoft.com/office/drawing/2014/main" id="{B40AA4CD-0718-47FD-851A-D158838B6A0A}"/>
              </a:ext>
            </a:extLst>
          </p:cNvPr>
          <p:cNvPicPr>
            <a:picLocks noChangeAspect="1"/>
          </p:cNvPicPr>
          <p:nvPr/>
        </p:nvPicPr>
        <p:blipFill>
          <a:blip r:embed="rId3"/>
          <a:stretch>
            <a:fillRect/>
          </a:stretch>
        </p:blipFill>
        <p:spPr>
          <a:xfrm>
            <a:off x="466725" y="1683308"/>
            <a:ext cx="11430000" cy="1374383"/>
          </a:xfrm>
          <a:prstGeom prst="rect">
            <a:avLst/>
          </a:prstGeom>
        </p:spPr>
      </p:pic>
      <p:pic>
        <p:nvPicPr>
          <p:cNvPr id="11" name="Picture 10">
            <a:extLst>
              <a:ext uri="{FF2B5EF4-FFF2-40B4-BE49-F238E27FC236}">
                <a16:creationId xmlns:a16="http://schemas.microsoft.com/office/drawing/2014/main" id="{91D3F22E-F821-4F8F-AF2C-43E2E860E89A}"/>
              </a:ext>
            </a:extLst>
          </p:cNvPr>
          <p:cNvPicPr>
            <a:picLocks noChangeAspect="1"/>
          </p:cNvPicPr>
          <p:nvPr/>
        </p:nvPicPr>
        <p:blipFill>
          <a:blip r:embed="rId4"/>
          <a:stretch>
            <a:fillRect/>
          </a:stretch>
        </p:blipFill>
        <p:spPr>
          <a:xfrm>
            <a:off x="466725" y="3567765"/>
            <a:ext cx="11430000" cy="933595"/>
          </a:xfrm>
          <a:prstGeom prst="rect">
            <a:avLst/>
          </a:prstGeom>
        </p:spPr>
      </p:pic>
      <p:pic>
        <p:nvPicPr>
          <p:cNvPr id="13" name="Picture 12">
            <a:extLst>
              <a:ext uri="{FF2B5EF4-FFF2-40B4-BE49-F238E27FC236}">
                <a16:creationId xmlns:a16="http://schemas.microsoft.com/office/drawing/2014/main" id="{1051C36A-3F43-4064-907B-0D46DED5D84A}"/>
              </a:ext>
            </a:extLst>
          </p:cNvPr>
          <p:cNvPicPr>
            <a:picLocks noChangeAspect="1"/>
          </p:cNvPicPr>
          <p:nvPr/>
        </p:nvPicPr>
        <p:blipFill>
          <a:blip r:embed="rId5"/>
          <a:stretch>
            <a:fillRect/>
          </a:stretch>
        </p:blipFill>
        <p:spPr>
          <a:xfrm>
            <a:off x="428506" y="5211921"/>
            <a:ext cx="11489485" cy="853654"/>
          </a:xfrm>
          <a:prstGeom prst="rect">
            <a:avLst/>
          </a:prstGeom>
        </p:spPr>
      </p:pic>
    </p:spTree>
    <p:extLst>
      <p:ext uri="{BB962C8B-B14F-4D97-AF65-F5344CB8AC3E}">
        <p14:creationId xmlns:p14="http://schemas.microsoft.com/office/powerpoint/2010/main" val="976915676"/>
      </p:ext>
    </p:extLst>
  </p:cSld>
  <p:clrMapOvr>
    <a:overrideClrMapping bg1="dk1" tx1="lt1" bg2="dk2" tx2="lt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A8B72EC-6800-4AB9-94A5-9D5F5A8C7747}"/>
              </a:ext>
            </a:extLst>
          </p:cNvPr>
          <p:cNvSpPr txBox="1">
            <a:spLocks noGrp="1"/>
          </p:cNvSpPr>
          <p:nvPr>
            <p:ph type="title" idx="4294967295"/>
          </p:nvPr>
        </p:nvSpPr>
        <p:spPr>
          <a:xfrm>
            <a:off x="276453" y="3306628"/>
            <a:ext cx="10210800"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Appendix</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3966281244"/>
      </p:ext>
    </p:extLst>
  </p:cSld>
  <p:clrMapOvr>
    <a:overrideClrMapping bg1="dk1" tx1="lt1" bg2="dk2" tx2="lt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AE434-4CAC-4326-A8F8-4DDB3D0D806F}"/>
              </a:ext>
            </a:extLst>
          </p:cNvPr>
          <p:cNvSpPr>
            <a:spLocks noGrp="1"/>
          </p:cNvSpPr>
          <p:nvPr>
            <p:ph type="title"/>
          </p:nvPr>
        </p:nvSpPr>
        <p:spPr>
          <a:xfrm>
            <a:off x="442765" y="628311"/>
            <a:ext cx="11306469" cy="403137"/>
          </a:xfrm>
        </p:spPr>
        <p:txBody>
          <a:bodyPr/>
          <a:lstStyle/>
          <a:p>
            <a:r>
              <a:rPr lang="en-US" sz="3600" dirty="0">
                <a:solidFill>
                  <a:schemeClr val="tx1"/>
                </a:solidFill>
              </a:rPr>
              <a:t>Hardware Security Modules (HSM) offerings</a:t>
            </a:r>
          </a:p>
        </p:txBody>
      </p:sp>
      <p:graphicFrame>
        <p:nvGraphicFramePr>
          <p:cNvPr id="5" name="Table 6">
            <a:extLst>
              <a:ext uri="{FF2B5EF4-FFF2-40B4-BE49-F238E27FC236}">
                <a16:creationId xmlns:a16="http://schemas.microsoft.com/office/drawing/2014/main" id="{A37330AA-DA28-4309-9E14-2414E590294D}"/>
              </a:ext>
            </a:extLst>
          </p:cNvPr>
          <p:cNvGraphicFramePr>
            <a:graphicFrameLocks noGrp="1"/>
          </p:cNvGraphicFramePr>
          <p:nvPr>
            <p:extLst>
              <p:ext uri="{D42A27DB-BD31-4B8C-83A1-F6EECF244321}">
                <p14:modId xmlns:p14="http://schemas.microsoft.com/office/powerpoint/2010/main" val="3377830493"/>
              </p:ext>
            </p:extLst>
          </p:nvPr>
        </p:nvGraphicFramePr>
        <p:xfrm>
          <a:off x="534205" y="1713468"/>
          <a:ext cx="11383475" cy="4053840"/>
        </p:xfrm>
        <a:graphic>
          <a:graphicData uri="http://schemas.openxmlformats.org/drawingml/2006/table">
            <a:tbl>
              <a:tblPr firstRow="1" firstCol="1" bandRow="1">
                <a:tableStyleId>{D27102A9-8310-4765-A935-A1911B00CA55}</a:tableStyleId>
              </a:tblPr>
              <a:tblGrid>
                <a:gridCol w="2708102">
                  <a:extLst>
                    <a:ext uri="{9D8B030D-6E8A-4147-A177-3AD203B41FA5}">
                      <a16:colId xmlns:a16="http://schemas.microsoft.com/office/drawing/2014/main" val="2582994158"/>
                    </a:ext>
                  </a:extLst>
                </a:gridCol>
                <a:gridCol w="2421074">
                  <a:extLst>
                    <a:ext uri="{9D8B030D-6E8A-4147-A177-3AD203B41FA5}">
                      <a16:colId xmlns:a16="http://schemas.microsoft.com/office/drawing/2014/main" val="1814977623"/>
                    </a:ext>
                  </a:extLst>
                </a:gridCol>
                <a:gridCol w="2371083">
                  <a:extLst>
                    <a:ext uri="{9D8B030D-6E8A-4147-A177-3AD203B41FA5}">
                      <a16:colId xmlns:a16="http://schemas.microsoft.com/office/drawing/2014/main" val="3090625460"/>
                    </a:ext>
                  </a:extLst>
                </a:gridCol>
                <a:gridCol w="2285120">
                  <a:extLst>
                    <a:ext uri="{9D8B030D-6E8A-4147-A177-3AD203B41FA5}">
                      <a16:colId xmlns:a16="http://schemas.microsoft.com/office/drawing/2014/main" val="3223665982"/>
                    </a:ext>
                  </a:extLst>
                </a:gridCol>
                <a:gridCol w="1598096">
                  <a:extLst>
                    <a:ext uri="{9D8B030D-6E8A-4147-A177-3AD203B41FA5}">
                      <a16:colId xmlns:a16="http://schemas.microsoft.com/office/drawing/2014/main" val="739880258"/>
                    </a:ext>
                  </a:extLst>
                </a:gridCol>
              </a:tblGrid>
              <a:tr h="0">
                <a:tc>
                  <a:txBody>
                    <a:bodyPr/>
                    <a:lstStyle/>
                    <a:p>
                      <a:endParaRPr lang="en-US" sz="1400" dirty="0">
                        <a:solidFill>
                          <a:srgbClr val="FFFFFF"/>
                        </a:solidFill>
                        <a:latin typeface="+mj-lt"/>
                      </a:endParaRPr>
                    </a:p>
                  </a:txBody>
                  <a:tcPr marL="182880" marR="182880" marT="137160" marB="137160"/>
                </a:tc>
                <a:tc>
                  <a:txBody>
                    <a:bodyPr/>
                    <a:lstStyle/>
                    <a:p>
                      <a:r>
                        <a:rPr lang="en-US" sz="1400" dirty="0">
                          <a:solidFill>
                            <a:schemeClr val="tx1"/>
                          </a:solidFill>
                        </a:rPr>
                        <a:t>Azure Managed HSM</a:t>
                      </a:r>
                      <a:endParaRPr lang="en-US" sz="1400" dirty="0">
                        <a:solidFill>
                          <a:schemeClr val="tx1"/>
                        </a:solidFill>
                        <a:latin typeface="+mj-lt"/>
                      </a:endParaRPr>
                    </a:p>
                  </a:txBody>
                  <a:tcPr marL="182880" marR="182880" marT="137160" marB="137160"/>
                </a:tc>
                <a:tc>
                  <a:txBody>
                    <a:bodyPr/>
                    <a:lstStyle/>
                    <a:p>
                      <a:r>
                        <a:rPr lang="en-US" sz="1400" dirty="0">
                          <a:solidFill>
                            <a:schemeClr val="tx1"/>
                          </a:solidFill>
                        </a:rPr>
                        <a:t>Azure Dedicated HSM</a:t>
                      </a:r>
                      <a:endParaRPr lang="en-US" sz="1400" dirty="0">
                        <a:solidFill>
                          <a:schemeClr val="tx1"/>
                        </a:solidFill>
                        <a:latin typeface="+mj-lt"/>
                      </a:endParaRPr>
                    </a:p>
                  </a:txBody>
                  <a:tcPr marL="182880" marR="182880" marT="137160" marB="137160"/>
                </a:tc>
                <a:tc>
                  <a:txBody>
                    <a:bodyPr/>
                    <a:lstStyle/>
                    <a:p>
                      <a:r>
                        <a:rPr lang="en-US" sz="1400" dirty="0">
                          <a:solidFill>
                            <a:schemeClr val="tx1"/>
                          </a:solidFill>
                        </a:rPr>
                        <a:t>Azure Key Vault</a:t>
                      </a:r>
                      <a:endParaRPr lang="en-US" sz="1400" dirty="0">
                        <a:solidFill>
                          <a:schemeClr val="tx1"/>
                        </a:solidFill>
                        <a:latin typeface="+mj-lt"/>
                      </a:endParaRPr>
                    </a:p>
                  </a:txBody>
                  <a:tcPr marL="182880" marR="182880" marT="137160" marB="137160"/>
                </a:tc>
                <a:tc>
                  <a:txBody>
                    <a:bodyPr/>
                    <a:lstStyle/>
                    <a:p>
                      <a:r>
                        <a:rPr lang="en-US" sz="1400" dirty="0">
                          <a:solidFill>
                            <a:schemeClr val="tx1"/>
                          </a:solidFill>
                        </a:rPr>
                        <a:t>On-Prem HSM</a:t>
                      </a:r>
                      <a:endParaRPr lang="en-US" sz="1400" dirty="0">
                        <a:solidFill>
                          <a:schemeClr val="tx1"/>
                        </a:solidFill>
                        <a:latin typeface="+mj-lt"/>
                      </a:endParaRPr>
                    </a:p>
                  </a:txBody>
                  <a:tcPr marL="182880" marR="182880" marT="137160" marB="137160"/>
                </a:tc>
                <a:extLst>
                  <a:ext uri="{0D108BD9-81ED-4DB2-BD59-A6C34878D82A}">
                    <a16:rowId xmlns:a16="http://schemas.microsoft.com/office/drawing/2014/main" val="182173788"/>
                  </a:ext>
                </a:extLst>
              </a:tr>
              <a:tr h="364252">
                <a:tc>
                  <a:txBody>
                    <a:bodyPr/>
                    <a:lstStyle/>
                    <a:p>
                      <a:r>
                        <a:rPr lang="en-US" sz="1200" dirty="0">
                          <a:solidFill>
                            <a:schemeClr val="tx1"/>
                          </a:solidFill>
                        </a:rPr>
                        <a:t>Compliance</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FIPS 140-2 Level 3</a:t>
                      </a:r>
                      <a:endParaRPr lang="en-US" sz="1200" dirty="0">
                        <a:solidFill>
                          <a:schemeClr val="tx1"/>
                        </a:solidFill>
                        <a:latin typeface="+mn-lt"/>
                      </a:endParaRPr>
                    </a:p>
                  </a:txBody>
                  <a:tcPr marL="182880" marR="182880" marT="137160" marB="1371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FIPS 140-2 Level 3</a:t>
                      </a:r>
                      <a:endParaRPr lang="en-US" sz="1200" dirty="0">
                        <a:solidFill>
                          <a:schemeClr val="tx1"/>
                        </a:solidFill>
                        <a:latin typeface="+mn-lt"/>
                      </a:endParaRPr>
                    </a:p>
                  </a:txBody>
                  <a:tcPr marL="182880" marR="182880" marT="137160" marB="13716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FIPS 140-2 Level 2</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2832386946"/>
                  </a:ext>
                </a:extLst>
              </a:tr>
              <a:tr h="370840">
                <a:tc>
                  <a:txBody>
                    <a:bodyPr/>
                    <a:lstStyle/>
                    <a:p>
                      <a:r>
                        <a:rPr lang="en-US" sz="1200" dirty="0">
                          <a:solidFill>
                            <a:schemeClr val="tx1"/>
                          </a:solidFill>
                        </a:rPr>
                        <a:t>Cost</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 Standard B1</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 Thales Luna 7 HSM A790</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latin typeface="+mn-lt"/>
                        </a:rPr>
                        <a:t>£</a:t>
                      </a:r>
                    </a:p>
                  </a:txBody>
                  <a:tcPr marL="182880" marR="182880" marT="137160" marB="137160" anchor="ctr"/>
                </a:tc>
                <a:tc>
                  <a:txBody>
                    <a:bodyPr/>
                    <a:lstStyle/>
                    <a:p>
                      <a:r>
                        <a:rPr lang="en-US" sz="1200" dirty="0">
                          <a:solidFill>
                            <a:schemeClr val="tx1"/>
                          </a:solidFill>
                          <a:latin typeface="+mn-lt"/>
                        </a:rPr>
                        <a:t>££££</a:t>
                      </a:r>
                    </a:p>
                  </a:txBody>
                  <a:tcPr marL="182880" marR="182880" marT="137160" marB="137160" anchor="ctr"/>
                </a:tc>
                <a:extLst>
                  <a:ext uri="{0D108BD9-81ED-4DB2-BD59-A6C34878D82A}">
                    <a16:rowId xmlns:a16="http://schemas.microsoft.com/office/drawing/2014/main" val="3639601922"/>
                  </a:ext>
                </a:extLst>
              </a:tr>
              <a:tr h="370840">
                <a:tc>
                  <a:txBody>
                    <a:bodyPr/>
                    <a:lstStyle/>
                    <a:p>
                      <a:r>
                        <a:rPr lang="en-US" sz="1200" dirty="0">
                          <a:solidFill>
                            <a:schemeClr val="tx1"/>
                          </a:solidFill>
                        </a:rPr>
                        <a:t>Management</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Microsoft</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Customer</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Microsoft</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Customer</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2530327320"/>
                  </a:ext>
                </a:extLst>
              </a:tr>
              <a:tr h="370840">
                <a:tc>
                  <a:txBody>
                    <a:bodyPr/>
                    <a:lstStyle/>
                    <a:p>
                      <a:r>
                        <a:rPr lang="en-US" sz="1200" dirty="0">
                          <a:solidFill>
                            <a:schemeClr val="tx1"/>
                          </a:solidFill>
                        </a:rPr>
                        <a:t>Dedicated Capacity</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Yes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Yes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No</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Yes</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2156983878"/>
                  </a:ext>
                </a:extLst>
              </a:tr>
              <a:tr h="370840">
                <a:tc>
                  <a:txBody>
                    <a:bodyPr/>
                    <a:lstStyle/>
                    <a:p>
                      <a:r>
                        <a:rPr lang="en-US" sz="1200" dirty="0">
                          <a:solidFill>
                            <a:schemeClr val="tx1"/>
                          </a:solidFill>
                        </a:rPr>
                        <a:t>Use Cases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Encryption-At Rest, Keyless SSL</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Lift-and-Shift, Full Control, Keyless SSL, ADCS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Encryption-at-Rest</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285520437"/>
                  </a:ext>
                </a:extLst>
              </a:tr>
              <a:tr h="370840">
                <a:tc>
                  <a:txBody>
                    <a:bodyPr/>
                    <a:lstStyle/>
                    <a:p>
                      <a:r>
                        <a:rPr lang="en-US" sz="1200" dirty="0">
                          <a:solidFill>
                            <a:schemeClr val="tx1"/>
                          </a:solidFill>
                        </a:rPr>
                        <a:t>M365 Integration</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Yes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No</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Yes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No</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3661035535"/>
                  </a:ext>
                </a:extLst>
              </a:tr>
              <a:tr h="370840">
                <a:tc>
                  <a:txBody>
                    <a:bodyPr/>
                    <a:lstStyle/>
                    <a:p>
                      <a:r>
                        <a:rPr lang="en-US" sz="1200" u="none" dirty="0">
                          <a:solidFill>
                            <a:schemeClr val="tx1"/>
                          </a:solidFill>
                        </a:rPr>
                        <a:t>Automated Resilience</a:t>
                      </a:r>
                      <a:endParaRPr lang="en-US" sz="1200" i="0" u="none" dirty="0">
                        <a:solidFill>
                          <a:schemeClr val="tx1"/>
                        </a:solidFill>
                        <a:latin typeface="+mn-lt"/>
                      </a:endParaRPr>
                    </a:p>
                  </a:txBody>
                  <a:tcPr marL="182880" marR="182880" marT="137160" marB="137160" anchor="ctr"/>
                </a:tc>
                <a:tc>
                  <a:txBody>
                    <a:bodyPr/>
                    <a:lstStyle/>
                    <a:p>
                      <a:r>
                        <a:rPr lang="en-US" sz="1200" dirty="0">
                          <a:solidFill>
                            <a:schemeClr val="tx1"/>
                          </a:solidFill>
                        </a:rPr>
                        <a:t>Multiple HSM Partitions that span AZ’s</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Single Instance</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Paired Regional</a:t>
                      </a:r>
                      <a:endParaRPr lang="en-US" sz="1200" dirty="0">
                        <a:solidFill>
                          <a:schemeClr val="tx1"/>
                        </a:solidFill>
                        <a:latin typeface="+mn-lt"/>
                      </a:endParaRPr>
                    </a:p>
                  </a:txBody>
                  <a:tcPr marL="182880" marR="182880" marT="137160" marB="137160" anchor="ctr"/>
                </a:tc>
                <a:tc>
                  <a:txBody>
                    <a:bodyPr/>
                    <a:lstStyle/>
                    <a:p>
                      <a:r>
                        <a:rPr lang="en-US" sz="1200" dirty="0">
                          <a:solidFill>
                            <a:schemeClr val="tx1"/>
                          </a:solidFill>
                        </a:rPr>
                        <a:t>Single Instance</a:t>
                      </a:r>
                      <a:endParaRPr lang="en-US" sz="1200" dirty="0">
                        <a:solidFill>
                          <a:schemeClr val="tx1"/>
                        </a:solidFill>
                        <a:latin typeface="+mn-lt"/>
                      </a:endParaRPr>
                    </a:p>
                  </a:txBody>
                  <a:tcPr marL="182880" marR="182880" marT="137160" marB="137160" anchor="ctr"/>
                </a:tc>
                <a:extLst>
                  <a:ext uri="{0D108BD9-81ED-4DB2-BD59-A6C34878D82A}">
                    <a16:rowId xmlns:a16="http://schemas.microsoft.com/office/drawing/2014/main" val="4002224280"/>
                  </a:ext>
                </a:extLst>
              </a:tr>
            </a:tbl>
          </a:graphicData>
        </a:graphic>
      </p:graphicFrame>
    </p:spTree>
    <p:extLst>
      <p:ext uri="{BB962C8B-B14F-4D97-AF65-F5344CB8AC3E}">
        <p14:creationId xmlns:p14="http://schemas.microsoft.com/office/powerpoint/2010/main" val="3187124187"/>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EA06D4C-81DE-40FF-BC62-1CF5A9368AF9}"/>
              </a:ext>
            </a:extLst>
          </p:cNvPr>
          <p:cNvSpPr>
            <a:spLocks noGrp="1"/>
          </p:cNvSpPr>
          <p:nvPr>
            <p:ph type="title" idx="4294967295"/>
          </p:nvPr>
        </p:nvSpPr>
        <p:spPr>
          <a:xfrm>
            <a:off x="844061" y="457200"/>
            <a:ext cx="9955213" cy="554038"/>
          </a:xfrm>
        </p:spPr>
        <p:txBody>
          <a:bodyPr/>
          <a:lstStyle/>
          <a:p>
            <a:r>
              <a:rPr lang="en-US" dirty="0">
                <a:solidFill>
                  <a:schemeClr val="tx1"/>
                </a:solidFill>
              </a:rPr>
              <a:t>Azure Storage and Disk Encryption Overview</a:t>
            </a:r>
          </a:p>
        </p:txBody>
      </p:sp>
      <p:sp>
        <p:nvSpPr>
          <p:cNvPr id="33" name="TextBox 32">
            <a:extLst>
              <a:ext uri="{FF2B5EF4-FFF2-40B4-BE49-F238E27FC236}">
                <a16:creationId xmlns:a16="http://schemas.microsoft.com/office/drawing/2014/main" id="{7F4C8FB5-FFDB-46A3-88B8-900B78037D38}"/>
              </a:ext>
            </a:extLst>
          </p:cNvPr>
          <p:cNvSpPr txBox="1"/>
          <p:nvPr/>
        </p:nvSpPr>
        <p:spPr>
          <a:xfrm>
            <a:off x="606154" y="2972848"/>
            <a:ext cx="3457434" cy="3763979"/>
          </a:xfrm>
          <a:prstGeom prst="rect">
            <a:avLst/>
          </a:prstGeom>
          <a:noFill/>
        </p:spPr>
        <p:txBody>
          <a:bodyPr wrap="square" anchor="t">
            <a:spAutoFit/>
          </a:bodyPr>
          <a:lstStyle/>
          <a:p>
            <a:pPr marL="0" marR="0" lvl="0" indent="0" algn="ctr" defTabSz="914367" rtl="0" eaLnBrk="1" fontAlgn="auto" latinLnBrk="0" hangingPunct="1">
              <a:lnSpc>
                <a:spcPct val="11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Light"/>
              </a:rPr>
              <a:t>Server-Side Encryption (SSE)</a:t>
            </a:r>
          </a:p>
          <a:p>
            <a:pPr marL="285750" marR="0" lvl="0" indent="-285750" algn="ctr" defTabSz="914367"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Platform Managed Keys (PMK)</a:t>
            </a:r>
          </a:p>
          <a:p>
            <a:pPr marL="285750" marR="0" lvl="0" indent="-285750" algn="ctr" defTabSz="914367"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Customer Managed Keys (CMK) </a:t>
            </a:r>
          </a:p>
          <a:p>
            <a:pPr marL="285750" marR="0" lvl="0" indent="-285750" algn="ctr" defTabSz="914367"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Double Encryption CMK + PMK</a:t>
            </a:r>
          </a:p>
          <a:p>
            <a:pPr marL="0" marR="0" lvl="0" indent="0" algn="ctr" defTabSz="914367" rtl="0" eaLnBrk="1" fontAlgn="auto" latinLnBrk="0" hangingPunct="1">
              <a:lnSpc>
                <a:spcPct val="11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0" marR="0" lvl="0" indent="0" algn="ctr" defTabSz="914367" rtl="0" eaLnBrk="1" fontAlgn="auto" latinLnBrk="0" hangingPunct="1">
              <a:lnSpc>
                <a:spcPct val="11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Light"/>
              </a:rPr>
              <a:t>Azure Disk Encryption (ADE)</a:t>
            </a:r>
          </a:p>
          <a:p>
            <a:pPr marL="285750" marR="0" lvl="0" indent="-285750" algn="ctr" defTabSz="914367" rtl="0" eaLnBrk="1" fontAlgn="auto" latinLnBrk="0" hangingPunct="1">
              <a:lnSpc>
                <a:spcPct val="11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Windows (Bitlocker) </a:t>
            </a:r>
          </a:p>
          <a:p>
            <a:pPr marL="285750" marR="0" lvl="0" indent="-285750" algn="ctr" defTabSz="914367" rtl="0" eaLnBrk="1" fontAlgn="auto" latinLnBrk="0" hangingPunct="1">
              <a:lnSpc>
                <a:spcPct val="110000"/>
              </a:lnSpc>
              <a:spcBef>
                <a:spcPts val="0"/>
              </a:spcBef>
              <a:spcAft>
                <a:spcPts val="600"/>
              </a:spcAft>
              <a:buClrTx/>
              <a:buSzTx/>
              <a:buFont typeface="Arial" panose="020B0604020202020204" pitchFamily="34" charset="0"/>
              <a:buChar char="•"/>
              <a:tabLst/>
              <a:defRPr/>
            </a:pPr>
            <a:r>
              <a:rPr lang="en-US" sz="1400" dirty="0">
                <a:solidFill>
                  <a:srgbClr val="FFFFFF"/>
                </a:solidFill>
                <a:latin typeface="Segoe UI"/>
                <a:cs typeface="Segoe UI Light"/>
              </a:rPr>
              <a:t>Linux</a:t>
            </a:r>
            <a:r>
              <a:rPr kumimoji="0" lang="en-US" sz="1400" b="0" i="0" u="none" strike="noStrike" kern="1200" cap="none" spc="0" normalizeH="0" baseline="0" noProof="0" dirty="0">
                <a:ln>
                  <a:noFill/>
                </a:ln>
                <a:solidFill>
                  <a:srgbClr val="FFFFFF"/>
                </a:solidFill>
                <a:effectLst/>
                <a:uLnTx/>
                <a:uFillTx/>
                <a:latin typeface="Segoe UI"/>
                <a:ea typeface="+mn-ea"/>
                <a:cs typeface="Segoe UI Light"/>
              </a:rPr>
              <a:t> (</a:t>
            </a:r>
            <a:r>
              <a:rPr lang="en-US" sz="1400" dirty="0">
                <a:solidFill>
                  <a:srgbClr val="FFFFFF"/>
                </a:solidFill>
                <a:latin typeface="Segoe UI"/>
                <a:cs typeface="Segoe UI Light"/>
              </a:rPr>
              <a:t>Dm-crypt)</a:t>
            </a:r>
            <a:endParaRPr kumimoji="0" lang="en-US" sz="1400" b="0" i="0" u="none" strike="noStrike" kern="1200" cap="none" spc="0" normalizeH="0" baseline="0" noProof="0" dirty="0">
              <a:ln>
                <a:noFill/>
              </a:ln>
              <a:solidFill>
                <a:srgbClr val="FFFFFF"/>
              </a:solidFill>
              <a:effectLst/>
              <a:uLnTx/>
              <a:uFillTx/>
              <a:latin typeface="Segoe UI"/>
              <a:ea typeface="+mn-ea"/>
              <a:cs typeface="Segoe UI Light"/>
            </a:endParaRPr>
          </a:p>
          <a:p>
            <a:pPr marL="0" marR="0" lvl="0" indent="0" algn="ctr" defTabSz="914367" rtl="0" eaLnBrk="1" fontAlgn="auto" latinLnBrk="0" hangingPunct="1">
              <a:lnSpc>
                <a:spcPct val="11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Segoe UI Light"/>
            </a:endParaRPr>
          </a:p>
          <a:p>
            <a:pPr marL="0" marR="0" lvl="0" indent="0" algn="ctr" defTabSz="914367" rtl="0" eaLnBrk="1" fontAlgn="auto" latinLnBrk="0" hangingPunct="1">
              <a:lnSpc>
                <a:spcPct val="11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Light"/>
              </a:rPr>
              <a:t>Encryption Scopes</a:t>
            </a:r>
          </a:p>
          <a:p>
            <a:pPr marL="0" marR="0" lvl="0" indent="0" algn="ctr" defTabSz="914367" rtl="0" eaLnBrk="1" fontAlgn="auto" latinLnBrk="0" hangingPunct="1">
              <a:lnSpc>
                <a:spcPct val="11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Light"/>
              </a:rPr>
              <a:t>Host Encryption </a:t>
            </a:r>
          </a:p>
          <a:p>
            <a:pPr marL="0" marR="0" lvl="0" indent="0" algn="ctr" defTabSz="914367" rtl="0" eaLnBrk="1" fontAlgn="auto" latinLnBrk="0" hangingPunct="1">
              <a:lnSpc>
                <a:spcPct val="110000"/>
              </a:lnSpc>
              <a:spcBef>
                <a:spcPts val="0"/>
              </a:spcBef>
              <a:spcAft>
                <a:spcPts val="60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Light"/>
              </a:rPr>
              <a:t>Infrastructure Encryption</a:t>
            </a:r>
            <a:endParaRPr kumimoji="0" lang="en-US" sz="1400" b="1" i="0" u="none" strike="noStrike" kern="1200" cap="none" spc="0" normalizeH="0" baseline="0" noProof="0" dirty="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F52A7C5-F0E5-480B-A8FA-94438EA1E42B}"/>
              </a:ext>
            </a:extLst>
          </p:cNvPr>
          <p:cNvPicPr>
            <a:picLocks noChangeAspect="1"/>
          </p:cNvPicPr>
          <p:nvPr/>
        </p:nvPicPr>
        <p:blipFill>
          <a:blip r:embed="rId5"/>
          <a:stretch>
            <a:fillRect/>
          </a:stretch>
        </p:blipFill>
        <p:spPr>
          <a:xfrm>
            <a:off x="4941024" y="1433512"/>
            <a:ext cx="6962775" cy="3990975"/>
          </a:xfrm>
          <a:prstGeom prst="rect">
            <a:avLst/>
          </a:prstGeom>
        </p:spPr>
      </p:pic>
      <p:grpSp>
        <p:nvGrpSpPr>
          <p:cNvPr id="35" name="Group 34">
            <a:extLst>
              <a:ext uri="{FF2B5EF4-FFF2-40B4-BE49-F238E27FC236}">
                <a16:creationId xmlns:a16="http://schemas.microsoft.com/office/drawing/2014/main" id="{FB9CA891-4CF5-48ED-8CB9-7E45D387B86D}"/>
              </a:ext>
            </a:extLst>
          </p:cNvPr>
          <p:cNvGrpSpPr/>
          <p:nvPr/>
        </p:nvGrpSpPr>
        <p:grpSpPr>
          <a:xfrm>
            <a:off x="5232652" y="5750442"/>
            <a:ext cx="1694535" cy="650357"/>
            <a:chOff x="457200" y="2313437"/>
            <a:chExt cx="1629279" cy="532114"/>
          </a:xfrm>
        </p:grpSpPr>
        <p:grpSp>
          <p:nvGrpSpPr>
            <p:cNvPr id="42" name="disk" descr="disk">
              <a:extLst>
                <a:ext uri="{FF2B5EF4-FFF2-40B4-BE49-F238E27FC236}">
                  <a16:creationId xmlns:a16="http://schemas.microsoft.com/office/drawing/2014/main" id="{96FADE6B-B05B-4CAF-8D4E-ECFE317D2538}"/>
                </a:ext>
              </a:extLst>
            </p:cNvPr>
            <p:cNvGrpSpPr>
              <a:grpSpLocks noChangeAspect="1"/>
            </p:cNvGrpSpPr>
            <p:nvPr/>
          </p:nvGrpSpPr>
          <p:grpSpPr bwMode="auto">
            <a:xfrm>
              <a:off x="457200" y="2313437"/>
              <a:ext cx="441756" cy="532114"/>
              <a:chOff x="1704" y="3095"/>
              <a:chExt cx="176" cy="212"/>
            </a:xfrm>
          </p:grpSpPr>
          <p:sp>
            <p:nvSpPr>
              <p:cNvPr id="63" name="AutoShape 81">
                <a:extLst>
                  <a:ext uri="{FF2B5EF4-FFF2-40B4-BE49-F238E27FC236}">
                    <a16:creationId xmlns:a16="http://schemas.microsoft.com/office/drawing/2014/main" id="{C007E9C2-6324-4EAF-8526-D2E30A86EEC8}"/>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Rectangle 83">
                <a:extLst>
                  <a:ext uri="{FF2B5EF4-FFF2-40B4-BE49-F238E27FC236}">
                    <a16:creationId xmlns:a16="http://schemas.microsoft.com/office/drawing/2014/main" id="{27E527ED-BE46-43AC-8360-F3FE16813ADB}"/>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5" name="Oval 84">
                <a:extLst>
                  <a:ext uri="{FF2B5EF4-FFF2-40B4-BE49-F238E27FC236}">
                    <a16:creationId xmlns:a16="http://schemas.microsoft.com/office/drawing/2014/main" id="{F0A956FD-FB23-4AD0-BA9C-E3D7D0A6EAED}"/>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6" name="Freeform 85">
                <a:extLst>
                  <a:ext uri="{FF2B5EF4-FFF2-40B4-BE49-F238E27FC236}">
                    <a16:creationId xmlns:a16="http://schemas.microsoft.com/office/drawing/2014/main" id="{150C424F-C8ED-4BF5-B996-2AC75C1E24F2}"/>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7" name="Oval 86">
                <a:extLst>
                  <a:ext uri="{FF2B5EF4-FFF2-40B4-BE49-F238E27FC236}">
                    <a16:creationId xmlns:a16="http://schemas.microsoft.com/office/drawing/2014/main" id="{D12F13A3-64FD-4D45-B2E4-E52EB51DF381}"/>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Freeform 87">
                <a:extLst>
                  <a:ext uri="{FF2B5EF4-FFF2-40B4-BE49-F238E27FC236}">
                    <a16:creationId xmlns:a16="http://schemas.microsoft.com/office/drawing/2014/main" id="{64AB91DA-6615-4F16-A9D7-F713AE495522}"/>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9" name="Freeform 88">
                <a:extLst>
                  <a:ext uri="{FF2B5EF4-FFF2-40B4-BE49-F238E27FC236}">
                    <a16:creationId xmlns:a16="http://schemas.microsoft.com/office/drawing/2014/main" id="{5C166F7D-044C-48A5-A49C-59643925A16F}"/>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0" name="Freeform 89">
                <a:extLst>
                  <a:ext uri="{FF2B5EF4-FFF2-40B4-BE49-F238E27FC236}">
                    <a16:creationId xmlns:a16="http://schemas.microsoft.com/office/drawing/2014/main" id="{7ED646D6-2B3F-45B7-8082-C9557D43B774}"/>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1" name="Freeform 90">
                <a:extLst>
                  <a:ext uri="{FF2B5EF4-FFF2-40B4-BE49-F238E27FC236}">
                    <a16:creationId xmlns:a16="http://schemas.microsoft.com/office/drawing/2014/main" id="{03C8EB3C-DA27-413A-9034-4310B07BE2E0}"/>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43" name="disk" descr="disk">
              <a:extLst>
                <a:ext uri="{FF2B5EF4-FFF2-40B4-BE49-F238E27FC236}">
                  <a16:creationId xmlns:a16="http://schemas.microsoft.com/office/drawing/2014/main" id="{C1B413B6-C51D-4E48-88C0-92B6DC044E6F}"/>
                </a:ext>
              </a:extLst>
            </p:cNvPr>
            <p:cNvGrpSpPr>
              <a:grpSpLocks noChangeAspect="1"/>
            </p:cNvGrpSpPr>
            <p:nvPr/>
          </p:nvGrpSpPr>
          <p:grpSpPr bwMode="auto">
            <a:xfrm>
              <a:off x="1050962" y="2313437"/>
              <a:ext cx="441756" cy="532114"/>
              <a:chOff x="1704" y="3095"/>
              <a:chExt cx="176" cy="212"/>
            </a:xfrm>
          </p:grpSpPr>
          <p:sp>
            <p:nvSpPr>
              <p:cNvPr id="54" name="AutoShape 81">
                <a:extLst>
                  <a:ext uri="{FF2B5EF4-FFF2-40B4-BE49-F238E27FC236}">
                    <a16:creationId xmlns:a16="http://schemas.microsoft.com/office/drawing/2014/main" id="{50C742D5-DBD8-4A0B-B78C-FF1E42D9CC73}"/>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Rectangle 83">
                <a:extLst>
                  <a:ext uri="{FF2B5EF4-FFF2-40B4-BE49-F238E27FC236}">
                    <a16:creationId xmlns:a16="http://schemas.microsoft.com/office/drawing/2014/main" id="{EAF32EA5-3243-4434-AF8D-2CB3524F1DDB}"/>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84">
                <a:extLst>
                  <a:ext uri="{FF2B5EF4-FFF2-40B4-BE49-F238E27FC236}">
                    <a16:creationId xmlns:a16="http://schemas.microsoft.com/office/drawing/2014/main" id="{250AEB1A-2A6C-47DD-AB2C-BC0C5ED1C4EC}"/>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Freeform 85">
                <a:extLst>
                  <a:ext uri="{FF2B5EF4-FFF2-40B4-BE49-F238E27FC236}">
                    <a16:creationId xmlns:a16="http://schemas.microsoft.com/office/drawing/2014/main" id="{1A183BA7-148E-4AF5-A0E3-F2F7EE6C990D}"/>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Oval 86">
                <a:extLst>
                  <a:ext uri="{FF2B5EF4-FFF2-40B4-BE49-F238E27FC236}">
                    <a16:creationId xmlns:a16="http://schemas.microsoft.com/office/drawing/2014/main" id="{74C22ECB-CCEC-47B8-82D7-9A27CF9C3E8C}"/>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9" name="Freeform 87">
                <a:extLst>
                  <a:ext uri="{FF2B5EF4-FFF2-40B4-BE49-F238E27FC236}">
                    <a16:creationId xmlns:a16="http://schemas.microsoft.com/office/drawing/2014/main" id="{CAF29896-894A-481A-B715-951442E65A41}"/>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0" name="Freeform 88">
                <a:extLst>
                  <a:ext uri="{FF2B5EF4-FFF2-40B4-BE49-F238E27FC236}">
                    <a16:creationId xmlns:a16="http://schemas.microsoft.com/office/drawing/2014/main" id="{C54674A9-0C72-41D0-B3EA-06A82D5DB468}"/>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Freeform 89">
                <a:extLst>
                  <a:ext uri="{FF2B5EF4-FFF2-40B4-BE49-F238E27FC236}">
                    <a16:creationId xmlns:a16="http://schemas.microsoft.com/office/drawing/2014/main" id="{0D0E225C-1F48-4261-877C-87C76F4BAEBB}"/>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2" name="Freeform 90">
                <a:extLst>
                  <a:ext uri="{FF2B5EF4-FFF2-40B4-BE49-F238E27FC236}">
                    <a16:creationId xmlns:a16="http://schemas.microsoft.com/office/drawing/2014/main" id="{B568DDD4-5674-4665-B686-F39389C3ECBB}"/>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44" name="disk" descr="disk">
              <a:extLst>
                <a:ext uri="{FF2B5EF4-FFF2-40B4-BE49-F238E27FC236}">
                  <a16:creationId xmlns:a16="http://schemas.microsoft.com/office/drawing/2014/main" id="{2207290E-5BA5-4342-A608-098D6610DD58}"/>
                </a:ext>
              </a:extLst>
            </p:cNvPr>
            <p:cNvGrpSpPr>
              <a:grpSpLocks noChangeAspect="1"/>
            </p:cNvGrpSpPr>
            <p:nvPr/>
          </p:nvGrpSpPr>
          <p:grpSpPr bwMode="auto">
            <a:xfrm>
              <a:off x="1644723" y="2313437"/>
              <a:ext cx="441756" cy="532114"/>
              <a:chOff x="1704" y="3095"/>
              <a:chExt cx="176" cy="212"/>
            </a:xfrm>
          </p:grpSpPr>
          <p:sp>
            <p:nvSpPr>
              <p:cNvPr id="45" name="AutoShape 81">
                <a:extLst>
                  <a:ext uri="{FF2B5EF4-FFF2-40B4-BE49-F238E27FC236}">
                    <a16:creationId xmlns:a16="http://schemas.microsoft.com/office/drawing/2014/main" id="{1DDD0742-44A7-472C-B29D-52D6A0C97BB7}"/>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Rectangle 83">
                <a:extLst>
                  <a:ext uri="{FF2B5EF4-FFF2-40B4-BE49-F238E27FC236}">
                    <a16:creationId xmlns:a16="http://schemas.microsoft.com/office/drawing/2014/main" id="{DD74EE65-C41B-4527-9F24-2FC29D7BDA54}"/>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Oval 84">
                <a:extLst>
                  <a:ext uri="{FF2B5EF4-FFF2-40B4-BE49-F238E27FC236}">
                    <a16:creationId xmlns:a16="http://schemas.microsoft.com/office/drawing/2014/main" id="{03195749-E900-4D4E-A10E-589ABA341FFC}"/>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5">
                <a:extLst>
                  <a:ext uri="{FF2B5EF4-FFF2-40B4-BE49-F238E27FC236}">
                    <a16:creationId xmlns:a16="http://schemas.microsoft.com/office/drawing/2014/main" id="{63AB6656-5A2D-498B-BFBF-676AC7E694D0}"/>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Oval 86">
                <a:extLst>
                  <a:ext uri="{FF2B5EF4-FFF2-40B4-BE49-F238E27FC236}">
                    <a16:creationId xmlns:a16="http://schemas.microsoft.com/office/drawing/2014/main" id="{7DA0E22B-8F3F-46D4-B7B5-340A4E19779A}"/>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0" name="Freeform 87">
                <a:extLst>
                  <a:ext uri="{FF2B5EF4-FFF2-40B4-BE49-F238E27FC236}">
                    <a16:creationId xmlns:a16="http://schemas.microsoft.com/office/drawing/2014/main" id="{5A225B5A-D8A7-43C0-B987-98381E4B5B35}"/>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88">
                <a:extLst>
                  <a:ext uri="{FF2B5EF4-FFF2-40B4-BE49-F238E27FC236}">
                    <a16:creationId xmlns:a16="http://schemas.microsoft.com/office/drawing/2014/main" id="{C2E99401-AEE4-42A2-97E4-9C3D9520A47C}"/>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Freeform 89">
                <a:extLst>
                  <a:ext uri="{FF2B5EF4-FFF2-40B4-BE49-F238E27FC236}">
                    <a16:creationId xmlns:a16="http://schemas.microsoft.com/office/drawing/2014/main" id="{6FED81D9-0933-4D28-8D0F-FB0F2D24C3AC}"/>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Freeform 90">
                <a:extLst>
                  <a:ext uri="{FF2B5EF4-FFF2-40B4-BE49-F238E27FC236}">
                    <a16:creationId xmlns:a16="http://schemas.microsoft.com/office/drawing/2014/main" id="{DAFA9D22-A3DB-45E8-ACC2-131CFE47B243}"/>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72" name="Group 71">
            <a:extLst>
              <a:ext uri="{FF2B5EF4-FFF2-40B4-BE49-F238E27FC236}">
                <a16:creationId xmlns:a16="http://schemas.microsoft.com/office/drawing/2014/main" id="{8FAE3FF7-A205-4532-BEBE-62999CC66DE3}"/>
              </a:ext>
            </a:extLst>
          </p:cNvPr>
          <p:cNvGrpSpPr/>
          <p:nvPr/>
        </p:nvGrpSpPr>
        <p:grpSpPr>
          <a:xfrm>
            <a:off x="9872508" y="5731096"/>
            <a:ext cx="1873974" cy="688804"/>
            <a:chOff x="460596" y="4501930"/>
            <a:chExt cx="1668120" cy="478004"/>
          </a:xfrm>
        </p:grpSpPr>
        <p:grpSp>
          <p:nvGrpSpPr>
            <p:cNvPr id="73" name="SSD 1" descr="SSD, speed">
              <a:extLst>
                <a:ext uri="{FF2B5EF4-FFF2-40B4-BE49-F238E27FC236}">
                  <a16:creationId xmlns:a16="http://schemas.microsoft.com/office/drawing/2014/main" id="{DDB6AFEF-A434-4099-92F7-A084373C3B67}"/>
                </a:ext>
              </a:extLst>
            </p:cNvPr>
            <p:cNvGrpSpPr>
              <a:grpSpLocks noChangeAspect="1"/>
            </p:cNvGrpSpPr>
            <p:nvPr/>
          </p:nvGrpSpPr>
          <p:grpSpPr bwMode="auto">
            <a:xfrm>
              <a:off x="460596" y="4501930"/>
              <a:ext cx="481624" cy="478004"/>
              <a:chOff x="2874" y="3074"/>
              <a:chExt cx="266" cy="264"/>
            </a:xfrm>
          </p:grpSpPr>
          <p:sp>
            <p:nvSpPr>
              <p:cNvPr id="108" name="AutoShape 92">
                <a:extLst>
                  <a:ext uri="{FF2B5EF4-FFF2-40B4-BE49-F238E27FC236}">
                    <a16:creationId xmlns:a16="http://schemas.microsoft.com/office/drawing/2014/main" id="{43C0054B-9AD4-407D-91D7-72ECB831109E}"/>
                  </a:ext>
                </a:extLst>
              </p:cNvPr>
              <p:cNvSpPr>
                <a:spLocks noChangeAspect="1" noChangeArrowheads="1" noTextEdit="1"/>
              </p:cNvSpPr>
              <p:nvPr/>
            </p:nvSpPr>
            <p:spPr bwMode="auto">
              <a:xfrm>
                <a:off x="2874" y="3074"/>
                <a:ext cx="25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Rectangle 94">
                <a:extLst>
                  <a:ext uri="{FF2B5EF4-FFF2-40B4-BE49-F238E27FC236}">
                    <a16:creationId xmlns:a16="http://schemas.microsoft.com/office/drawing/2014/main" id="{D147E2AD-F562-4F09-A8BC-9379D2F07101}"/>
                  </a:ext>
                </a:extLst>
              </p:cNvPr>
              <p:cNvSpPr>
                <a:spLocks noChangeArrowheads="1"/>
              </p:cNvSpPr>
              <p:nvPr/>
            </p:nvSpPr>
            <p:spPr bwMode="auto">
              <a:xfrm>
                <a:off x="2874" y="3075"/>
                <a:ext cx="203" cy="2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0" name="Rectangle 95">
                <a:extLst>
                  <a:ext uri="{FF2B5EF4-FFF2-40B4-BE49-F238E27FC236}">
                    <a16:creationId xmlns:a16="http://schemas.microsoft.com/office/drawing/2014/main" id="{DFDCECE1-01B3-42F3-8573-C679CD270430}"/>
                  </a:ext>
                </a:extLst>
              </p:cNvPr>
              <p:cNvSpPr>
                <a:spLocks noChangeArrowheads="1"/>
              </p:cNvSpPr>
              <p:nvPr/>
            </p:nvSpPr>
            <p:spPr bwMode="auto">
              <a:xfrm>
                <a:off x="2874" y="3075"/>
                <a:ext cx="203" cy="1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1" name="Oval 96">
                <a:extLst>
                  <a:ext uri="{FF2B5EF4-FFF2-40B4-BE49-F238E27FC236}">
                    <a16:creationId xmlns:a16="http://schemas.microsoft.com/office/drawing/2014/main" id="{043D9193-4EF0-4627-BDE6-B48B8CD8A7D0}"/>
                  </a:ext>
                </a:extLst>
              </p:cNvPr>
              <p:cNvSpPr>
                <a:spLocks noChangeArrowheads="1"/>
              </p:cNvSpPr>
              <p:nvPr/>
            </p:nvSpPr>
            <p:spPr bwMode="auto">
              <a:xfrm>
                <a:off x="3044"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2" name="Oval 97">
                <a:extLst>
                  <a:ext uri="{FF2B5EF4-FFF2-40B4-BE49-F238E27FC236}">
                    <a16:creationId xmlns:a16="http://schemas.microsoft.com/office/drawing/2014/main" id="{CF370AEC-D5F3-4674-BE4A-4B3F204A3724}"/>
                  </a:ext>
                </a:extLst>
              </p:cNvPr>
              <p:cNvSpPr>
                <a:spLocks noChangeArrowheads="1"/>
              </p:cNvSpPr>
              <p:nvPr/>
            </p:nvSpPr>
            <p:spPr bwMode="auto">
              <a:xfrm>
                <a:off x="2890"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3" name="Oval 98">
                <a:extLst>
                  <a:ext uri="{FF2B5EF4-FFF2-40B4-BE49-F238E27FC236}">
                    <a16:creationId xmlns:a16="http://schemas.microsoft.com/office/drawing/2014/main" id="{E73D5472-C90C-420B-BE4C-0D22CD94B377}"/>
                  </a:ext>
                </a:extLst>
              </p:cNvPr>
              <p:cNvSpPr>
                <a:spLocks noChangeArrowheads="1"/>
              </p:cNvSpPr>
              <p:nvPr/>
            </p:nvSpPr>
            <p:spPr bwMode="auto">
              <a:xfrm>
                <a:off x="2890" y="3244"/>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4" name="Oval 99">
                <a:extLst>
                  <a:ext uri="{FF2B5EF4-FFF2-40B4-BE49-F238E27FC236}">
                    <a16:creationId xmlns:a16="http://schemas.microsoft.com/office/drawing/2014/main" id="{EB5A0E20-6B6C-4280-A303-B25ECA10D2C0}"/>
                  </a:ext>
                </a:extLst>
              </p:cNvPr>
              <p:cNvSpPr>
                <a:spLocks noChangeArrowheads="1"/>
              </p:cNvSpPr>
              <p:nvPr/>
            </p:nvSpPr>
            <p:spPr bwMode="auto">
              <a:xfrm>
                <a:off x="3058" y="3255"/>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5" name="Freeform 100">
                <a:extLst>
                  <a:ext uri="{FF2B5EF4-FFF2-40B4-BE49-F238E27FC236}">
                    <a16:creationId xmlns:a16="http://schemas.microsoft.com/office/drawing/2014/main" id="{49D2CA1E-6659-419C-9E22-37E3A56CD08D}"/>
                  </a:ext>
                </a:extLst>
              </p:cNvPr>
              <p:cNvSpPr>
                <a:spLocks/>
              </p:cNvSpPr>
              <p:nvPr/>
            </p:nvSpPr>
            <p:spPr bwMode="auto">
              <a:xfrm>
                <a:off x="2989" y="3186"/>
                <a:ext cx="151" cy="152"/>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6" name="Freeform 101">
                <a:extLst>
                  <a:ext uri="{FF2B5EF4-FFF2-40B4-BE49-F238E27FC236}">
                    <a16:creationId xmlns:a16="http://schemas.microsoft.com/office/drawing/2014/main" id="{AD851B03-68B0-4916-9980-B5BD69E7128B}"/>
                  </a:ext>
                </a:extLst>
              </p:cNvPr>
              <p:cNvSpPr>
                <a:spLocks/>
              </p:cNvSpPr>
              <p:nvPr/>
            </p:nvSpPr>
            <p:spPr bwMode="auto">
              <a:xfrm>
                <a:off x="3066" y="3245"/>
                <a:ext cx="51" cy="22"/>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7" name="Oval 102">
                <a:extLst>
                  <a:ext uri="{FF2B5EF4-FFF2-40B4-BE49-F238E27FC236}">
                    <a16:creationId xmlns:a16="http://schemas.microsoft.com/office/drawing/2014/main" id="{16AA4530-8DAA-4939-8A11-E379F39DE868}"/>
                  </a:ext>
                </a:extLst>
              </p:cNvPr>
              <p:cNvSpPr>
                <a:spLocks noChangeArrowheads="1"/>
              </p:cNvSpPr>
              <p:nvPr/>
            </p:nvSpPr>
            <p:spPr bwMode="auto">
              <a:xfrm>
                <a:off x="3059" y="3258"/>
                <a:ext cx="13"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8" name="Freeform 103">
                <a:extLst>
                  <a:ext uri="{FF2B5EF4-FFF2-40B4-BE49-F238E27FC236}">
                    <a16:creationId xmlns:a16="http://schemas.microsoft.com/office/drawing/2014/main" id="{EDFF3D7D-F67C-4092-BAEF-C37B77B28764}"/>
                  </a:ext>
                </a:extLst>
              </p:cNvPr>
              <p:cNvSpPr>
                <a:spLocks/>
              </p:cNvSpPr>
              <p:nvPr/>
            </p:nvSpPr>
            <p:spPr bwMode="auto">
              <a:xfrm>
                <a:off x="3010" y="3209"/>
                <a:ext cx="102" cy="8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19" name="Freeform 104">
                <a:extLst>
                  <a:ext uri="{FF2B5EF4-FFF2-40B4-BE49-F238E27FC236}">
                    <a16:creationId xmlns:a16="http://schemas.microsoft.com/office/drawing/2014/main" id="{B0BBE9D8-ACEC-4498-AAD6-97EBC6755468}"/>
                  </a:ext>
                </a:extLst>
              </p:cNvPr>
              <p:cNvSpPr>
                <a:spLocks/>
              </p:cNvSpPr>
              <p:nvPr/>
            </p:nvSpPr>
            <p:spPr bwMode="auto">
              <a:xfrm>
                <a:off x="2940" y="3238"/>
                <a:ext cx="48" cy="6"/>
              </a:xfrm>
              <a:custGeom>
                <a:avLst/>
                <a:gdLst>
                  <a:gd name="T0" fmla="*/ 45 w 48"/>
                  <a:gd name="T1" fmla="*/ 0 h 6"/>
                  <a:gd name="T2" fmla="*/ 3 w 48"/>
                  <a:gd name="T3" fmla="*/ 0 h 6"/>
                  <a:gd name="T4" fmla="*/ 0 w 48"/>
                  <a:gd name="T5" fmla="*/ 3 h 6"/>
                  <a:gd name="T6" fmla="*/ 3 w 48"/>
                  <a:gd name="T7" fmla="*/ 6 h 6"/>
                  <a:gd name="T8" fmla="*/ 45 w 48"/>
                  <a:gd name="T9" fmla="*/ 6 h 6"/>
                  <a:gd name="T10" fmla="*/ 48 w 48"/>
                  <a:gd name="T11" fmla="*/ 3 h 6"/>
                  <a:gd name="T12" fmla="*/ 45 w 4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0"/>
                    </a:moveTo>
                    <a:cubicBezTo>
                      <a:pt x="3" y="0"/>
                      <a:pt x="3" y="0"/>
                      <a:pt x="3" y="0"/>
                    </a:cubicBezTo>
                    <a:cubicBezTo>
                      <a:pt x="1" y="0"/>
                      <a:pt x="0" y="1"/>
                      <a:pt x="0" y="3"/>
                    </a:cubicBezTo>
                    <a:cubicBezTo>
                      <a:pt x="0" y="5"/>
                      <a:pt x="1" y="6"/>
                      <a:pt x="3" y="6"/>
                    </a:cubicBezTo>
                    <a:cubicBezTo>
                      <a:pt x="45" y="6"/>
                      <a:pt x="45" y="6"/>
                      <a:pt x="45" y="6"/>
                    </a:cubicBezTo>
                    <a:cubicBezTo>
                      <a:pt x="47" y="6"/>
                      <a:pt x="48" y="5"/>
                      <a:pt x="48" y="3"/>
                    </a:cubicBezTo>
                    <a:cubicBezTo>
                      <a:pt x="48" y="1"/>
                      <a:pt x="47" y="0"/>
                      <a:pt x="4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0" name="Freeform 105">
                <a:extLst>
                  <a:ext uri="{FF2B5EF4-FFF2-40B4-BE49-F238E27FC236}">
                    <a16:creationId xmlns:a16="http://schemas.microsoft.com/office/drawing/2014/main" id="{637CC56C-AFC9-4D0F-992F-DFBA3A0C3323}"/>
                  </a:ext>
                </a:extLst>
              </p:cNvPr>
              <p:cNvSpPr>
                <a:spLocks/>
              </p:cNvSpPr>
              <p:nvPr/>
            </p:nvSpPr>
            <p:spPr bwMode="auto">
              <a:xfrm>
                <a:off x="2909" y="3211"/>
                <a:ext cx="93" cy="6"/>
              </a:xfrm>
              <a:custGeom>
                <a:avLst/>
                <a:gdLst>
                  <a:gd name="T0" fmla="*/ 90 w 93"/>
                  <a:gd name="T1" fmla="*/ 0 h 6"/>
                  <a:gd name="T2" fmla="*/ 3 w 93"/>
                  <a:gd name="T3" fmla="*/ 0 h 6"/>
                  <a:gd name="T4" fmla="*/ 0 w 93"/>
                  <a:gd name="T5" fmla="*/ 3 h 6"/>
                  <a:gd name="T6" fmla="*/ 3 w 93"/>
                  <a:gd name="T7" fmla="*/ 6 h 6"/>
                  <a:gd name="T8" fmla="*/ 90 w 93"/>
                  <a:gd name="T9" fmla="*/ 6 h 6"/>
                  <a:gd name="T10" fmla="*/ 93 w 93"/>
                  <a:gd name="T11" fmla="*/ 3 h 6"/>
                  <a:gd name="T12" fmla="*/ 90 w 9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3" h="6">
                    <a:moveTo>
                      <a:pt x="90" y="0"/>
                    </a:moveTo>
                    <a:cubicBezTo>
                      <a:pt x="3" y="0"/>
                      <a:pt x="3" y="0"/>
                      <a:pt x="3" y="0"/>
                    </a:cubicBezTo>
                    <a:cubicBezTo>
                      <a:pt x="1" y="0"/>
                      <a:pt x="0" y="2"/>
                      <a:pt x="0" y="3"/>
                    </a:cubicBezTo>
                    <a:cubicBezTo>
                      <a:pt x="0" y="5"/>
                      <a:pt x="1" y="6"/>
                      <a:pt x="3" y="6"/>
                    </a:cubicBezTo>
                    <a:cubicBezTo>
                      <a:pt x="90" y="6"/>
                      <a:pt x="90" y="6"/>
                      <a:pt x="90" y="6"/>
                    </a:cubicBezTo>
                    <a:cubicBezTo>
                      <a:pt x="92" y="6"/>
                      <a:pt x="93" y="5"/>
                      <a:pt x="93" y="3"/>
                    </a:cubicBezTo>
                    <a:cubicBezTo>
                      <a:pt x="93" y="2"/>
                      <a:pt x="91" y="0"/>
                      <a:pt x="9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1" name="Freeform 106">
                <a:extLst>
                  <a:ext uri="{FF2B5EF4-FFF2-40B4-BE49-F238E27FC236}">
                    <a16:creationId xmlns:a16="http://schemas.microsoft.com/office/drawing/2014/main" id="{DEB9A134-EFD6-4875-AD63-58E49989B077}"/>
                  </a:ext>
                </a:extLst>
              </p:cNvPr>
              <p:cNvSpPr>
                <a:spLocks/>
              </p:cNvSpPr>
              <p:nvPr/>
            </p:nvSpPr>
            <p:spPr bwMode="auto">
              <a:xfrm>
                <a:off x="2911" y="3145"/>
                <a:ext cx="33" cy="51"/>
              </a:xfrm>
              <a:custGeom>
                <a:avLst/>
                <a:gdLst>
                  <a:gd name="T0" fmla="*/ 0 w 33"/>
                  <a:gd name="T1" fmla="*/ 49 h 51"/>
                  <a:gd name="T2" fmla="*/ 0 w 33"/>
                  <a:gd name="T3" fmla="*/ 40 h 51"/>
                  <a:gd name="T4" fmla="*/ 3 w 33"/>
                  <a:gd name="T5" fmla="*/ 42 h 51"/>
                  <a:gd name="T6" fmla="*/ 6 w 33"/>
                  <a:gd name="T7" fmla="*/ 44 h 51"/>
                  <a:gd name="T8" fmla="*/ 10 w 33"/>
                  <a:gd name="T9" fmla="*/ 45 h 51"/>
                  <a:gd name="T10" fmla="*/ 13 w 33"/>
                  <a:gd name="T11" fmla="*/ 45 h 51"/>
                  <a:gd name="T12" fmla="*/ 21 w 33"/>
                  <a:gd name="T13" fmla="*/ 44 h 51"/>
                  <a:gd name="T14" fmla="*/ 24 w 33"/>
                  <a:gd name="T15" fmla="*/ 38 h 51"/>
                  <a:gd name="T16" fmla="*/ 23 w 33"/>
                  <a:gd name="T17" fmla="*/ 35 h 51"/>
                  <a:gd name="T18" fmla="*/ 21 w 33"/>
                  <a:gd name="T19" fmla="*/ 33 h 51"/>
                  <a:gd name="T20" fmla="*/ 17 w 33"/>
                  <a:gd name="T21" fmla="*/ 31 h 51"/>
                  <a:gd name="T22" fmla="*/ 13 w 33"/>
                  <a:gd name="T23" fmla="*/ 29 h 51"/>
                  <a:gd name="T24" fmla="*/ 8 w 33"/>
                  <a:gd name="T25" fmla="*/ 26 h 51"/>
                  <a:gd name="T26" fmla="*/ 4 w 33"/>
                  <a:gd name="T27" fmla="*/ 23 h 51"/>
                  <a:gd name="T28" fmla="*/ 1 w 33"/>
                  <a:gd name="T29" fmla="*/ 19 h 51"/>
                  <a:gd name="T30" fmla="*/ 0 w 33"/>
                  <a:gd name="T31" fmla="*/ 14 h 51"/>
                  <a:gd name="T32" fmla="*/ 2 w 33"/>
                  <a:gd name="T33" fmla="*/ 7 h 51"/>
                  <a:gd name="T34" fmla="*/ 6 w 33"/>
                  <a:gd name="T35" fmla="*/ 3 h 51"/>
                  <a:gd name="T36" fmla="*/ 12 w 33"/>
                  <a:gd name="T37" fmla="*/ 0 h 51"/>
                  <a:gd name="T38" fmla="*/ 19 w 33"/>
                  <a:gd name="T39" fmla="*/ 0 h 51"/>
                  <a:gd name="T40" fmla="*/ 31 w 33"/>
                  <a:gd name="T41" fmla="*/ 2 h 51"/>
                  <a:gd name="T42" fmla="*/ 31 w 33"/>
                  <a:gd name="T43" fmla="*/ 10 h 51"/>
                  <a:gd name="T44" fmla="*/ 19 w 33"/>
                  <a:gd name="T45" fmla="*/ 6 h 51"/>
                  <a:gd name="T46" fmla="*/ 15 w 33"/>
                  <a:gd name="T47" fmla="*/ 6 h 51"/>
                  <a:gd name="T48" fmla="*/ 12 w 33"/>
                  <a:gd name="T49" fmla="*/ 8 h 51"/>
                  <a:gd name="T50" fmla="*/ 10 w 33"/>
                  <a:gd name="T51" fmla="*/ 10 h 51"/>
                  <a:gd name="T52" fmla="*/ 9 w 33"/>
                  <a:gd name="T53" fmla="*/ 13 h 51"/>
                  <a:gd name="T54" fmla="*/ 10 w 33"/>
                  <a:gd name="T55" fmla="*/ 16 h 51"/>
                  <a:gd name="T56" fmla="*/ 12 w 33"/>
                  <a:gd name="T57" fmla="*/ 18 h 51"/>
                  <a:gd name="T58" fmla="*/ 15 w 33"/>
                  <a:gd name="T59" fmla="*/ 20 h 51"/>
                  <a:gd name="T60" fmla="*/ 19 w 33"/>
                  <a:gd name="T61" fmla="*/ 22 h 51"/>
                  <a:gd name="T62" fmla="*/ 25 w 33"/>
                  <a:gd name="T63" fmla="*/ 25 h 51"/>
                  <a:gd name="T64" fmla="*/ 29 w 33"/>
                  <a:gd name="T65" fmla="*/ 28 h 51"/>
                  <a:gd name="T66" fmla="*/ 31 w 33"/>
                  <a:gd name="T67" fmla="*/ 32 h 51"/>
                  <a:gd name="T68" fmla="*/ 33 w 33"/>
                  <a:gd name="T69" fmla="*/ 37 h 51"/>
                  <a:gd name="T70" fmla="*/ 31 w 33"/>
                  <a:gd name="T71" fmla="*/ 44 h 51"/>
                  <a:gd name="T72" fmla="*/ 27 w 33"/>
                  <a:gd name="T73" fmla="*/ 48 h 51"/>
                  <a:gd name="T74" fmla="*/ 21 w 33"/>
                  <a:gd name="T75" fmla="*/ 50 h 51"/>
                  <a:gd name="T76" fmla="*/ 13 w 33"/>
                  <a:gd name="T77" fmla="*/ 51 h 51"/>
                  <a:gd name="T78" fmla="*/ 10 w 33"/>
                  <a:gd name="T79" fmla="*/ 51 h 51"/>
                  <a:gd name="T80" fmla="*/ 6 w 33"/>
                  <a:gd name="T81" fmla="*/ 51 h 51"/>
                  <a:gd name="T82" fmla="*/ 3 w 33"/>
                  <a:gd name="T83" fmla="*/ 50 h 51"/>
                  <a:gd name="T84" fmla="*/ 0 w 33"/>
                  <a:gd name="T8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1">
                    <a:moveTo>
                      <a:pt x="0" y="49"/>
                    </a:moveTo>
                    <a:cubicBezTo>
                      <a:pt x="0" y="40"/>
                      <a:pt x="0" y="40"/>
                      <a:pt x="0" y="40"/>
                    </a:cubicBezTo>
                    <a:cubicBezTo>
                      <a:pt x="1" y="41"/>
                      <a:pt x="1" y="42"/>
                      <a:pt x="3" y="42"/>
                    </a:cubicBezTo>
                    <a:cubicBezTo>
                      <a:pt x="4" y="43"/>
                      <a:pt x="5" y="44"/>
                      <a:pt x="6" y="44"/>
                    </a:cubicBezTo>
                    <a:cubicBezTo>
                      <a:pt x="7" y="44"/>
                      <a:pt x="9" y="45"/>
                      <a:pt x="10" y="45"/>
                    </a:cubicBezTo>
                    <a:cubicBezTo>
                      <a:pt x="11" y="45"/>
                      <a:pt x="12" y="45"/>
                      <a:pt x="13" y="45"/>
                    </a:cubicBezTo>
                    <a:cubicBezTo>
                      <a:pt x="17" y="45"/>
                      <a:pt x="19" y="45"/>
                      <a:pt x="21" y="44"/>
                    </a:cubicBezTo>
                    <a:cubicBezTo>
                      <a:pt x="23" y="42"/>
                      <a:pt x="24" y="41"/>
                      <a:pt x="24" y="38"/>
                    </a:cubicBezTo>
                    <a:cubicBezTo>
                      <a:pt x="24" y="37"/>
                      <a:pt x="23" y="36"/>
                      <a:pt x="23" y="35"/>
                    </a:cubicBezTo>
                    <a:cubicBezTo>
                      <a:pt x="23" y="34"/>
                      <a:pt x="22" y="34"/>
                      <a:pt x="21" y="33"/>
                    </a:cubicBezTo>
                    <a:cubicBezTo>
                      <a:pt x="19" y="32"/>
                      <a:pt x="18" y="31"/>
                      <a:pt x="17" y="31"/>
                    </a:cubicBezTo>
                    <a:cubicBezTo>
                      <a:pt x="15" y="30"/>
                      <a:pt x="14" y="30"/>
                      <a:pt x="13" y="29"/>
                    </a:cubicBezTo>
                    <a:cubicBezTo>
                      <a:pt x="11" y="28"/>
                      <a:pt x="9" y="27"/>
                      <a:pt x="8" y="26"/>
                    </a:cubicBezTo>
                    <a:cubicBezTo>
                      <a:pt x="6" y="25"/>
                      <a:pt x="5" y="24"/>
                      <a:pt x="4" y="23"/>
                    </a:cubicBezTo>
                    <a:cubicBezTo>
                      <a:pt x="3" y="22"/>
                      <a:pt x="2" y="20"/>
                      <a:pt x="1" y="19"/>
                    </a:cubicBezTo>
                    <a:cubicBezTo>
                      <a:pt x="0" y="17"/>
                      <a:pt x="0" y="16"/>
                      <a:pt x="0" y="14"/>
                    </a:cubicBezTo>
                    <a:cubicBezTo>
                      <a:pt x="0" y="11"/>
                      <a:pt x="1" y="9"/>
                      <a:pt x="2" y="7"/>
                    </a:cubicBezTo>
                    <a:cubicBezTo>
                      <a:pt x="3" y="6"/>
                      <a:pt x="4" y="4"/>
                      <a:pt x="6" y="3"/>
                    </a:cubicBezTo>
                    <a:cubicBezTo>
                      <a:pt x="8" y="2"/>
                      <a:pt x="10" y="1"/>
                      <a:pt x="12" y="0"/>
                    </a:cubicBezTo>
                    <a:cubicBezTo>
                      <a:pt x="15" y="0"/>
                      <a:pt x="17" y="0"/>
                      <a:pt x="19" y="0"/>
                    </a:cubicBezTo>
                    <a:cubicBezTo>
                      <a:pt x="24" y="0"/>
                      <a:pt x="28" y="0"/>
                      <a:pt x="31" y="2"/>
                    </a:cubicBezTo>
                    <a:cubicBezTo>
                      <a:pt x="31" y="10"/>
                      <a:pt x="31" y="10"/>
                      <a:pt x="31" y="10"/>
                    </a:cubicBezTo>
                    <a:cubicBezTo>
                      <a:pt x="27" y="7"/>
                      <a:pt x="24" y="6"/>
                      <a:pt x="19" y="6"/>
                    </a:cubicBezTo>
                    <a:cubicBezTo>
                      <a:pt x="18" y="6"/>
                      <a:pt x="17" y="6"/>
                      <a:pt x="15" y="6"/>
                    </a:cubicBezTo>
                    <a:cubicBezTo>
                      <a:pt x="14" y="7"/>
                      <a:pt x="13" y="7"/>
                      <a:pt x="12" y="8"/>
                    </a:cubicBezTo>
                    <a:cubicBezTo>
                      <a:pt x="11" y="8"/>
                      <a:pt x="11" y="9"/>
                      <a:pt x="10" y="10"/>
                    </a:cubicBezTo>
                    <a:cubicBezTo>
                      <a:pt x="9" y="10"/>
                      <a:pt x="9" y="12"/>
                      <a:pt x="9" y="13"/>
                    </a:cubicBezTo>
                    <a:cubicBezTo>
                      <a:pt x="9" y="14"/>
                      <a:pt x="9" y="15"/>
                      <a:pt x="10" y="16"/>
                    </a:cubicBezTo>
                    <a:cubicBezTo>
                      <a:pt x="10" y="16"/>
                      <a:pt x="11" y="17"/>
                      <a:pt x="12" y="18"/>
                    </a:cubicBezTo>
                    <a:cubicBezTo>
                      <a:pt x="13" y="19"/>
                      <a:pt x="14" y="19"/>
                      <a:pt x="15" y="20"/>
                    </a:cubicBezTo>
                    <a:cubicBezTo>
                      <a:pt x="16" y="21"/>
                      <a:pt x="18" y="21"/>
                      <a:pt x="19" y="22"/>
                    </a:cubicBezTo>
                    <a:cubicBezTo>
                      <a:pt x="21" y="23"/>
                      <a:pt x="23" y="24"/>
                      <a:pt x="25" y="25"/>
                    </a:cubicBezTo>
                    <a:cubicBezTo>
                      <a:pt x="26" y="26"/>
                      <a:pt x="27" y="27"/>
                      <a:pt x="29" y="28"/>
                    </a:cubicBezTo>
                    <a:cubicBezTo>
                      <a:pt x="30" y="29"/>
                      <a:pt x="31" y="31"/>
                      <a:pt x="31" y="32"/>
                    </a:cubicBezTo>
                    <a:cubicBezTo>
                      <a:pt x="32" y="34"/>
                      <a:pt x="33" y="35"/>
                      <a:pt x="33" y="37"/>
                    </a:cubicBezTo>
                    <a:cubicBezTo>
                      <a:pt x="33" y="40"/>
                      <a:pt x="32" y="42"/>
                      <a:pt x="31" y="44"/>
                    </a:cubicBezTo>
                    <a:cubicBezTo>
                      <a:pt x="30" y="45"/>
                      <a:pt x="29" y="47"/>
                      <a:pt x="27" y="48"/>
                    </a:cubicBezTo>
                    <a:cubicBezTo>
                      <a:pt x="25" y="49"/>
                      <a:pt x="23" y="50"/>
                      <a:pt x="21" y="50"/>
                    </a:cubicBezTo>
                    <a:cubicBezTo>
                      <a:pt x="18" y="51"/>
                      <a:pt x="16" y="51"/>
                      <a:pt x="13" y="51"/>
                    </a:cubicBezTo>
                    <a:cubicBezTo>
                      <a:pt x="13" y="51"/>
                      <a:pt x="11" y="51"/>
                      <a:pt x="10" y="51"/>
                    </a:cubicBezTo>
                    <a:cubicBezTo>
                      <a:pt x="9" y="51"/>
                      <a:pt x="8" y="51"/>
                      <a:pt x="6" y="51"/>
                    </a:cubicBezTo>
                    <a:cubicBezTo>
                      <a:pt x="5" y="51"/>
                      <a:pt x="4" y="50"/>
                      <a:pt x="3" y="50"/>
                    </a:cubicBezTo>
                    <a:cubicBezTo>
                      <a:pt x="1"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2" name="Freeform 107">
                <a:extLst>
                  <a:ext uri="{FF2B5EF4-FFF2-40B4-BE49-F238E27FC236}">
                    <a16:creationId xmlns:a16="http://schemas.microsoft.com/office/drawing/2014/main" id="{DA0A11D8-DD13-4B4D-AABF-7B63B0DCADFB}"/>
                  </a:ext>
                </a:extLst>
              </p:cNvPr>
              <p:cNvSpPr>
                <a:spLocks/>
              </p:cNvSpPr>
              <p:nvPr/>
            </p:nvSpPr>
            <p:spPr bwMode="auto">
              <a:xfrm>
                <a:off x="2953" y="3145"/>
                <a:ext cx="33" cy="52"/>
              </a:xfrm>
              <a:custGeom>
                <a:avLst/>
                <a:gdLst>
                  <a:gd name="T0" fmla="*/ 0 w 33"/>
                  <a:gd name="T1" fmla="*/ 49 h 52"/>
                  <a:gd name="T2" fmla="*/ 0 w 33"/>
                  <a:gd name="T3" fmla="*/ 40 h 52"/>
                  <a:gd name="T4" fmla="*/ 3 w 33"/>
                  <a:gd name="T5" fmla="*/ 42 h 52"/>
                  <a:gd name="T6" fmla="*/ 7 w 33"/>
                  <a:gd name="T7" fmla="*/ 44 h 52"/>
                  <a:gd name="T8" fmla="*/ 10 w 33"/>
                  <a:gd name="T9" fmla="*/ 45 h 52"/>
                  <a:gd name="T10" fmla="*/ 13 w 33"/>
                  <a:gd name="T11" fmla="*/ 45 h 52"/>
                  <a:gd name="T12" fmla="*/ 21 w 33"/>
                  <a:gd name="T13" fmla="*/ 44 h 52"/>
                  <a:gd name="T14" fmla="*/ 24 w 33"/>
                  <a:gd name="T15" fmla="*/ 38 h 52"/>
                  <a:gd name="T16" fmla="*/ 23 w 33"/>
                  <a:gd name="T17" fmla="*/ 35 h 52"/>
                  <a:gd name="T18" fmla="*/ 21 w 33"/>
                  <a:gd name="T19" fmla="*/ 33 h 52"/>
                  <a:gd name="T20" fmla="*/ 17 w 33"/>
                  <a:gd name="T21" fmla="*/ 31 h 52"/>
                  <a:gd name="T22" fmla="*/ 13 w 33"/>
                  <a:gd name="T23" fmla="*/ 29 h 52"/>
                  <a:gd name="T24" fmla="*/ 8 w 33"/>
                  <a:gd name="T25" fmla="*/ 26 h 52"/>
                  <a:gd name="T26" fmla="*/ 4 w 33"/>
                  <a:gd name="T27" fmla="*/ 23 h 52"/>
                  <a:gd name="T28" fmla="*/ 1 w 33"/>
                  <a:gd name="T29" fmla="*/ 19 h 52"/>
                  <a:gd name="T30" fmla="*/ 1 w 33"/>
                  <a:gd name="T31" fmla="*/ 14 h 52"/>
                  <a:gd name="T32" fmla="*/ 2 w 33"/>
                  <a:gd name="T33" fmla="*/ 7 h 52"/>
                  <a:gd name="T34" fmla="*/ 7 w 33"/>
                  <a:gd name="T35" fmla="*/ 3 h 52"/>
                  <a:gd name="T36" fmla="*/ 13 w 33"/>
                  <a:gd name="T37" fmla="*/ 0 h 52"/>
                  <a:gd name="T38" fmla="*/ 19 w 33"/>
                  <a:gd name="T39" fmla="*/ 0 h 52"/>
                  <a:gd name="T40" fmla="*/ 31 w 33"/>
                  <a:gd name="T41" fmla="*/ 2 h 52"/>
                  <a:gd name="T42" fmla="*/ 31 w 33"/>
                  <a:gd name="T43" fmla="*/ 10 h 52"/>
                  <a:gd name="T44" fmla="*/ 20 w 33"/>
                  <a:gd name="T45" fmla="*/ 7 h 52"/>
                  <a:gd name="T46" fmla="*/ 16 w 33"/>
                  <a:gd name="T47" fmla="*/ 7 h 52"/>
                  <a:gd name="T48" fmla="*/ 13 w 33"/>
                  <a:gd name="T49" fmla="*/ 8 h 52"/>
                  <a:gd name="T50" fmla="*/ 11 w 33"/>
                  <a:gd name="T51" fmla="*/ 10 h 52"/>
                  <a:gd name="T52" fmla="*/ 10 w 33"/>
                  <a:gd name="T53" fmla="*/ 14 h 52"/>
                  <a:gd name="T54" fmla="*/ 11 w 33"/>
                  <a:gd name="T55" fmla="*/ 16 h 52"/>
                  <a:gd name="T56" fmla="*/ 13 w 33"/>
                  <a:gd name="T57" fmla="*/ 19 h 52"/>
                  <a:gd name="T58" fmla="*/ 16 w 33"/>
                  <a:gd name="T59" fmla="*/ 21 h 52"/>
                  <a:gd name="T60" fmla="*/ 20 w 33"/>
                  <a:gd name="T61" fmla="*/ 23 h 52"/>
                  <a:gd name="T62" fmla="*/ 25 w 33"/>
                  <a:gd name="T63" fmla="*/ 26 h 52"/>
                  <a:gd name="T64" fmla="*/ 29 w 33"/>
                  <a:gd name="T65" fmla="*/ 29 h 52"/>
                  <a:gd name="T66" fmla="*/ 32 w 33"/>
                  <a:gd name="T67" fmla="*/ 33 h 52"/>
                  <a:gd name="T68" fmla="*/ 33 w 33"/>
                  <a:gd name="T69" fmla="*/ 38 h 52"/>
                  <a:gd name="T70" fmla="*/ 32 w 33"/>
                  <a:gd name="T71" fmla="*/ 44 h 52"/>
                  <a:gd name="T72" fmla="*/ 27 w 33"/>
                  <a:gd name="T73" fmla="*/ 49 h 52"/>
                  <a:gd name="T74" fmla="*/ 21 w 33"/>
                  <a:gd name="T75" fmla="*/ 51 h 52"/>
                  <a:gd name="T76" fmla="*/ 14 w 33"/>
                  <a:gd name="T77" fmla="*/ 52 h 52"/>
                  <a:gd name="T78" fmla="*/ 11 w 33"/>
                  <a:gd name="T79" fmla="*/ 52 h 52"/>
                  <a:gd name="T80" fmla="*/ 7 w 33"/>
                  <a:gd name="T81" fmla="*/ 52 h 52"/>
                  <a:gd name="T82" fmla="*/ 3 w 33"/>
                  <a:gd name="T83" fmla="*/ 51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4"/>
                      <a:pt x="7" y="44"/>
                    </a:cubicBezTo>
                    <a:cubicBezTo>
                      <a:pt x="8" y="44"/>
                      <a:pt x="9" y="45"/>
                      <a:pt x="10" y="45"/>
                    </a:cubicBezTo>
                    <a:cubicBezTo>
                      <a:pt x="11" y="45"/>
                      <a:pt x="13" y="45"/>
                      <a:pt x="13" y="45"/>
                    </a:cubicBezTo>
                    <a:cubicBezTo>
                      <a:pt x="17" y="45"/>
                      <a:pt x="20" y="45"/>
                      <a:pt x="21" y="44"/>
                    </a:cubicBezTo>
                    <a:cubicBezTo>
                      <a:pt x="23" y="42"/>
                      <a:pt x="24" y="41"/>
                      <a:pt x="24" y="38"/>
                    </a:cubicBezTo>
                    <a:cubicBezTo>
                      <a:pt x="24" y="37"/>
                      <a:pt x="24" y="36"/>
                      <a:pt x="23" y="35"/>
                    </a:cubicBezTo>
                    <a:cubicBezTo>
                      <a:pt x="23" y="34"/>
                      <a:pt x="22" y="34"/>
                      <a:pt x="21" y="33"/>
                    </a:cubicBezTo>
                    <a:cubicBezTo>
                      <a:pt x="20" y="32"/>
                      <a:pt x="19" y="31"/>
                      <a:pt x="17" y="31"/>
                    </a:cubicBezTo>
                    <a:cubicBezTo>
                      <a:pt x="16" y="30"/>
                      <a:pt x="15" y="30"/>
                      <a:pt x="13" y="29"/>
                    </a:cubicBezTo>
                    <a:cubicBezTo>
                      <a:pt x="11" y="28"/>
                      <a:pt x="10" y="27"/>
                      <a:pt x="8" y="26"/>
                    </a:cubicBezTo>
                    <a:cubicBezTo>
                      <a:pt x="7" y="25"/>
                      <a:pt x="5" y="24"/>
                      <a:pt x="4" y="23"/>
                    </a:cubicBezTo>
                    <a:cubicBezTo>
                      <a:pt x="3" y="22"/>
                      <a:pt x="2" y="20"/>
                      <a:pt x="1" y="19"/>
                    </a:cubicBezTo>
                    <a:cubicBezTo>
                      <a:pt x="1" y="17"/>
                      <a:pt x="1" y="16"/>
                      <a:pt x="1" y="14"/>
                    </a:cubicBezTo>
                    <a:cubicBezTo>
                      <a:pt x="1" y="11"/>
                      <a:pt x="1" y="9"/>
                      <a:pt x="2" y="7"/>
                    </a:cubicBezTo>
                    <a:cubicBezTo>
                      <a:pt x="3" y="6"/>
                      <a:pt x="5" y="4"/>
                      <a:pt x="7" y="3"/>
                    </a:cubicBezTo>
                    <a:cubicBezTo>
                      <a:pt x="8" y="2"/>
                      <a:pt x="10" y="1"/>
                      <a:pt x="13" y="0"/>
                    </a:cubicBezTo>
                    <a:cubicBezTo>
                      <a:pt x="15" y="0"/>
                      <a:pt x="17" y="0"/>
                      <a:pt x="19" y="0"/>
                    </a:cubicBezTo>
                    <a:cubicBezTo>
                      <a:pt x="25" y="0"/>
                      <a:pt x="29" y="0"/>
                      <a:pt x="31" y="2"/>
                    </a:cubicBezTo>
                    <a:cubicBezTo>
                      <a:pt x="31" y="10"/>
                      <a:pt x="31" y="10"/>
                      <a:pt x="31" y="10"/>
                    </a:cubicBezTo>
                    <a:cubicBezTo>
                      <a:pt x="28" y="8"/>
                      <a:pt x="24" y="7"/>
                      <a:pt x="20" y="7"/>
                    </a:cubicBezTo>
                    <a:cubicBezTo>
                      <a:pt x="19" y="7"/>
                      <a:pt x="17" y="7"/>
                      <a:pt x="16" y="7"/>
                    </a:cubicBezTo>
                    <a:cubicBezTo>
                      <a:pt x="15" y="8"/>
                      <a:pt x="14" y="8"/>
                      <a:pt x="13" y="8"/>
                    </a:cubicBezTo>
                    <a:cubicBezTo>
                      <a:pt x="12" y="9"/>
                      <a:pt x="11" y="10"/>
                      <a:pt x="11" y="10"/>
                    </a:cubicBezTo>
                    <a:cubicBezTo>
                      <a:pt x="10" y="11"/>
                      <a:pt x="10" y="12"/>
                      <a:pt x="10" y="14"/>
                    </a:cubicBezTo>
                    <a:cubicBezTo>
                      <a:pt x="10" y="15"/>
                      <a:pt x="10" y="16"/>
                      <a:pt x="11" y="16"/>
                    </a:cubicBezTo>
                    <a:cubicBezTo>
                      <a:pt x="11" y="17"/>
                      <a:pt x="12" y="18"/>
                      <a:pt x="13" y="19"/>
                    </a:cubicBezTo>
                    <a:cubicBezTo>
                      <a:pt x="13" y="20"/>
                      <a:pt x="15" y="20"/>
                      <a:pt x="16" y="21"/>
                    </a:cubicBezTo>
                    <a:cubicBezTo>
                      <a:pt x="17" y="22"/>
                      <a:pt x="19" y="22"/>
                      <a:pt x="20" y="23"/>
                    </a:cubicBezTo>
                    <a:cubicBezTo>
                      <a:pt x="22" y="24"/>
                      <a:pt x="24" y="25"/>
                      <a:pt x="25" y="26"/>
                    </a:cubicBezTo>
                    <a:cubicBezTo>
                      <a:pt x="27" y="27"/>
                      <a:pt x="28" y="28"/>
                      <a:pt x="29" y="29"/>
                    </a:cubicBezTo>
                    <a:cubicBezTo>
                      <a:pt x="31" y="30"/>
                      <a:pt x="31" y="32"/>
                      <a:pt x="32" y="33"/>
                    </a:cubicBezTo>
                    <a:cubicBezTo>
                      <a:pt x="33" y="34"/>
                      <a:pt x="33" y="36"/>
                      <a:pt x="33" y="38"/>
                    </a:cubicBezTo>
                    <a:cubicBezTo>
                      <a:pt x="33" y="40"/>
                      <a:pt x="33" y="43"/>
                      <a:pt x="32" y="44"/>
                    </a:cubicBezTo>
                    <a:cubicBezTo>
                      <a:pt x="31" y="46"/>
                      <a:pt x="29" y="48"/>
                      <a:pt x="27" y="49"/>
                    </a:cubicBezTo>
                    <a:cubicBezTo>
                      <a:pt x="25" y="50"/>
                      <a:pt x="23" y="51"/>
                      <a:pt x="21" y="51"/>
                    </a:cubicBezTo>
                    <a:cubicBezTo>
                      <a:pt x="19" y="52"/>
                      <a:pt x="17" y="52"/>
                      <a:pt x="14" y="52"/>
                    </a:cubicBezTo>
                    <a:cubicBezTo>
                      <a:pt x="13" y="52"/>
                      <a:pt x="12" y="52"/>
                      <a:pt x="11" y="52"/>
                    </a:cubicBezTo>
                    <a:cubicBezTo>
                      <a:pt x="10" y="52"/>
                      <a:pt x="9" y="52"/>
                      <a:pt x="7" y="52"/>
                    </a:cubicBezTo>
                    <a:cubicBezTo>
                      <a:pt x="5" y="52"/>
                      <a:pt x="5" y="51"/>
                      <a:pt x="3" y="51"/>
                    </a:cubicBezTo>
                    <a:cubicBezTo>
                      <a:pt x="2"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3" name="Freeform 108">
                <a:extLst>
                  <a:ext uri="{FF2B5EF4-FFF2-40B4-BE49-F238E27FC236}">
                    <a16:creationId xmlns:a16="http://schemas.microsoft.com/office/drawing/2014/main" id="{80E24399-BC37-4491-A35A-66ED1F88694F}"/>
                  </a:ext>
                </a:extLst>
              </p:cNvPr>
              <p:cNvSpPr>
                <a:spLocks noEditPoints="1"/>
              </p:cNvSpPr>
              <p:nvPr/>
            </p:nvSpPr>
            <p:spPr bwMode="auto">
              <a:xfrm>
                <a:off x="2996" y="3144"/>
                <a:ext cx="44" cy="52"/>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4 w 44"/>
                  <a:gd name="T11" fmla="*/ 52 h 52"/>
                  <a:gd name="T12" fmla="*/ 0 w 44"/>
                  <a:gd name="T13" fmla="*/ 52 h 52"/>
                  <a:gd name="T14" fmla="*/ 8 w 44"/>
                  <a:gd name="T15" fmla="*/ 7 h 52"/>
                  <a:gd name="T16" fmla="*/ 8 w 44"/>
                  <a:gd name="T17" fmla="*/ 45 h 52"/>
                  <a:gd name="T18" fmla="*/ 15 w 44"/>
                  <a:gd name="T19" fmla="*/ 45 h 52"/>
                  <a:gd name="T20" fmla="*/ 29 w 44"/>
                  <a:gd name="T21" fmla="*/ 40 h 52"/>
                  <a:gd name="T22" fmla="*/ 34 w 44"/>
                  <a:gd name="T23" fmla="*/ 26 h 52"/>
                  <a:gd name="T24" fmla="*/ 16 w 44"/>
                  <a:gd name="T25" fmla="*/ 7 h 52"/>
                  <a:gd name="T26" fmla="*/ 8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4" y="0"/>
                      <a:pt x="44" y="9"/>
                      <a:pt x="44" y="25"/>
                    </a:cubicBezTo>
                    <a:cubicBezTo>
                      <a:pt x="44" y="33"/>
                      <a:pt x="41" y="40"/>
                      <a:pt x="36" y="45"/>
                    </a:cubicBezTo>
                    <a:cubicBezTo>
                      <a:pt x="31" y="49"/>
                      <a:pt x="24" y="52"/>
                      <a:pt x="14" y="52"/>
                    </a:cubicBezTo>
                    <a:cubicBezTo>
                      <a:pt x="0" y="52"/>
                      <a:pt x="0" y="52"/>
                      <a:pt x="0" y="52"/>
                    </a:cubicBezTo>
                    <a:close/>
                    <a:moveTo>
                      <a:pt x="8" y="7"/>
                    </a:moveTo>
                    <a:cubicBezTo>
                      <a:pt x="8" y="45"/>
                      <a:pt x="8" y="45"/>
                      <a:pt x="8" y="45"/>
                    </a:cubicBezTo>
                    <a:cubicBezTo>
                      <a:pt x="15" y="45"/>
                      <a:pt x="15" y="45"/>
                      <a:pt x="15" y="45"/>
                    </a:cubicBezTo>
                    <a:cubicBezTo>
                      <a:pt x="21" y="45"/>
                      <a:pt x="26" y="43"/>
                      <a:pt x="29" y="40"/>
                    </a:cubicBezTo>
                    <a:cubicBezTo>
                      <a:pt x="32" y="37"/>
                      <a:pt x="34" y="32"/>
                      <a:pt x="34" y="26"/>
                    </a:cubicBezTo>
                    <a:cubicBezTo>
                      <a:pt x="34" y="14"/>
                      <a:pt x="28" y="7"/>
                      <a:pt x="16" y="7"/>
                    </a:cubicBezTo>
                    <a:lnTo>
                      <a:pt x="8"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4" name="SSD 1" descr="SSD, speed">
              <a:extLst>
                <a:ext uri="{FF2B5EF4-FFF2-40B4-BE49-F238E27FC236}">
                  <a16:creationId xmlns:a16="http://schemas.microsoft.com/office/drawing/2014/main" id="{2C2D85BD-575F-4E47-A28D-49EB1E6905F5}"/>
                </a:ext>
              </a:extLst>
            </p:cNvPr>
            <p:cNvGrpSpPr>
              <a:grpSpLocks noChangeAspect="1"/>
            </p:cNvGrpSpPr>
            <p:nvPr/>
          </p:nvGrpSpPr>
          <p:grpSpPr bwMode="auto">
            <a:xfrm>
              <a:off x="1053844" y="4501930"/>
              <a:ext cx="481624" cy="478004"/>
              <a:chOff x="2874" y="3074"/>
              <a:chExt cx="266" cy="264"/>
            </a:xfrm>
          </p:grpSpPr>
          <p:sp>
            <p:nvSpPr>
              <p:cNvPr id="92" name="AutoShape 92">
                <a:extLst>
                  <a:ext uri="{FF2B5EF4-FFF2-40B4-BE49-F238E27FC236}">
                    <a16:creationId xmlns:a16="http://schemas.microsoft.com/office/drawing/2014/main" id="{A28F762D-0271-4024-B30C-F099C2183BEC}"/>
                  </a:ext>
                </a:extLst>
              </p:cNvPr>
              <p:cNvSpPr>
                <a:spLocks noChangeAspect="1" noChangeArrowheads="1" noTextEdit="1"/>
              </p:cNvSpPr>
              <p:nvPr/>
            </p:nvSpPr>
            <p:spPr bwMode="auto">
              <a:xfrm>
                <a:off x="2874" y="3074"/>
                <a:ext cx="25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3" name="Rectangle 94">
                <a:extLst>
                  <a:ext uri="{FF2B5EF4-FFF2-40B4-BE49-F238E27FC236}">
                    <a16:creationId xmlns:a16="http://schemas.microsoft.com/office/drawing/2014/main" id="{F0A71BB1-CF28-47B1-96B7-A98015F5ADBE}"/>
                  </a:ext>
                </a:extLst>
              </p:cNvPr>
              <p:cNvSpPr>
                <a:spLocks noChangeArrowheads="1"/>
              </p:cNvSpPr>
              <p:nvPr/>
            </p:nvSpPr>
            <p:spPr bwMode="auto">
              <a:xfrm>
                <a:off x="2874" y="3075"/>
                <a:ext cx="203" cy="2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4" name="Rectangle 95">
                <a:extLst>
                  <a:ext uri="{FF2B5EF4-FFF2-40B4-BE49-F238E27FC236}">
                    <a16:creationId xmlns:a16="http://schemas.microsoft.com/office/drawing/2014/main" id="{53E757D2-D459-4370-87D1-16C428CB6A9B}"/>
                  </a:ext>
                </a:extLst>
              </p:cNvPr>
              <p:cNvSpPr>
                <a:spLocks noChangeArrowheads="1"/>
              </p:cNvSpPr>
              <p:nvPr/>
            </p:nvSpPr>
            <p:spPr bwMode="auto">
              <a:xfrm>
                <a:off x="2874" y="3075"/>
                <a:ext cx="203" cy="1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5" name="Oval 96">
                <a:extLst>
                  <a:ext uri="{FF2B5EF4-FFF2-40B4-BE49-F238E27FC236}">
                    <a16:creationId xmlns:a16="http://schemas.microsoft.com/office/drawing/2014/main" id="{DE7DCF74-8E3D-4193-AE82-2A3FB8AD8471}"/>
                  </a:ext>
                </a:extLst>
              </p:cNvPr>
              <p:cNvSpPr>
                <a:spLocks noChangeArrowheads="1"/>
              </p:cNvSpPr>
              <p:nvPr/>
            </p:nvSpPr>
            <p:spPr bwMode="auto">
              <a:xfrm>
                <a:off x="3044"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6" name="Oval 97">
                <a:extLst>
                  <a:ext uri="{FF2B5EF4-FFF2-40B4-BE49-F238E27FC236}">
                    <a16:creationId xmlns:a16="http://schemas.microsoft.com/office/drawing/2014/main" id="{174570ED-F136-4409-B9BF-5210ABC3186C}"/>
                  </a:ext>
                </a:extLst>
              </p:cNvPr>
              <p:cNvSpPr>
                <a:spLocks noChangeArrowheads="1"/>
              </p:cNvSpPr>
              <p:nvPr/>
            </p:nvSpPr>
            <p:spPr bwMode="auto">
              <a:xfrm>
                <a:off x="2890"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7" name="Oval 98">
                <a:extLst>
                  <a:ext uri="{FF2B5EF4-FFF2-40B4-BE49-F238E27FC236}">
                    <a16:creationId xmlns:a16="http://schemas.microsoft.com/office/drawing/2014/main" id="{5AE104F3-BF8E-44CF-9328-010C963935D8}"/>
                  </a:ext>
                </a:extLst>
              </p:cNvPr>
              <p:cNvSpPr>
                <a:spLocks noChangeArrowheads="1"/>
              </p:cNvSpPr>
              <p:nvPr/>
            </p:nvSpPr>
            <p:spPr bwMode="auto">
              <a:xfrm>
                <a:off x="2890" y="3244"/>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8" name="Oval 99">
                <a:extLst>
                  <a:ext uri="{FF2B5EF4-FFF2-40B4-BE49-F238E27FC236}">
                    <a16:creationId xmlns:a16="http://schemas.microsoft.com/office/drawing/2014/main" id="{BE433386-0891-4822-BB70-5754789FA6A8}"/>
                  </a:ext>
                </a:extLst>
              </p:cNvPr>
              <p:cNvSpPr>
                <a:spLocks noChangeArrowheads="1"/>
              </p:cNvSpPr>
              <p:nvPr/>
            </p:nvSpPr>
            <p:spPr bwMode="auto">
              <a:xfrm>
                <a:off x="3058" y="3255"/>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9" name="Freeform 100">
                <a:extLst>
                  <a:ext uri="{FF2B5EF4-FFF2-40B4-BE49-F238E27FC236}">
                    <a16:creationId xmlns:a16="http://schemas.microsoft.com/office/drawing/2014/main" id="{2FE51929-C17C-429B-8AF7-0738CE3E8DE8}"/>
                  </a:ext>
                </a:extLst>
              </p:cNvPr>
              <p:cNvSpPr>
                <a:spLocks/>
              </p:cNvSpPr>
              <p:nvPr/>
            </p:nvSpPr>
            <p:spPr bwMode="auto">
              <a:xfrm>
                <a:off x="2989" y="3186"/>
                <a:ext cx="151" cy="152"/>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 name="Freeform 101">
                <a:extLst>
                  <a:ext uri="{FF2B5EF4-FFF2-40B4-BE49-F238E27FC236}">
                    <a16:creationId xmlns:a16="http://schemas.microsoft.com/office/drawing/2014/main" id="{7F6D7559-B81F-4D23-8159-9C7A18FEDD1A}"/>
                  </a:ext>
                </a:extLst>
              </p:cNvPr>
              <p:cNvSpPr>
                <a:spLocks/>
              </p:cNvSpPr>
              <p:nvPr/>
            </p:nvSpPr>
            <p:spPr bwMode="auto">
              <a:xfrm>
                <a:off x="3066" y="3245"/>
                <a:ext cx="51" cy="22"/>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Oval 102">
                <a:extLst>
                  <a:ext uri="{FF2B5EF4-FFF2-40B4-BE49-F238E27FC236}">
                    <a16:creationId xmlns:a16="http://schemas.microsoft.com/office/drawing/2014/main" id="{41F0AAC4-A809-4B07-BE81-9028C92F2706}"/>
                  </a:ext>
                </a:extLst>
              </p:cNvPr>
              <p:cNvSpPr>
                <a:spLocks noChangeArrowheads="1"/>
              </p:cNvSpPr>
              <p:nvPr/>
            </p:nvSpPr>
            <p:spPr bwMode="auto">
              <a:xfrm>
                <a:off x="3059" y="3258"/>
                <a:ext cx="13"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Freeform 103">
                <a:extLst>
                  <a:ext uri="{FF2B5EF4-FFF2-40B4-BE49-F238E27FC236}">
                    <a16:creationId xmlns:a16="http://schemas.microsoft.com/office/drawing/2014/main" id="{A16F2B40-99C2-4E23-A2A6-C4F65441BCDE}"/>
                  </a:ext>
                </a:extLst>
              </p:cNvPr>
              <p:cNvSpPr>
                <a:spLocks/>
              </p:cNvSpPr>
              <p:nvPr/>
            </p:nvSpPr>
            <p:spPr bwMode="auto">
              <a:xfrm>
                <a:off x="3010" y="3209"/>
                <a:ext cx="102" cy="8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 name="Freeform 104">
                <a:extLst>
                  <a:ext uri="{FF2B5EF4-FFF2-40B4-BE49-F238E27FC236}">
                    <a16:creationId xmlns:a16="http://schemas.microsoft.com/office/drawing/2014/main" id="{97712454-521D-4244-9C4E-41C8DC00C6D3}"/>
                  </a:ext>
                </a:extLst>
              </p:cNvPr>
              <p:cNvSpPr>
                <a:spLocks/>
              </p:cNvSpPr>
              <p:nvPr/>
            </p:nvSpPr>
            <p:spPr bwMode="auto">
              <a:xfrm>
                <a:off x="2940" y="3238"/>
                <a:ext cx="48" cy="6"/>
              </a:xfrm>
              <a:custGeom>
                <a:avLst/>
                <a:gdLst>
                  <a:gd name="T0" fmla="*/ 45 w 48"/>
                  <a:gd name="T1" fmla="*/ 0 h 6"/>
                  <a:gd name="T2" fmla="*/ 3 w 48"/>
                  <a:gd name="T3" fmla="*/ 0 h 6"/>
                  <a:gd name="T4" fmla="*/ 0 w 48"/>
                  <a:gd name="T5" fmla="*/ 3 h 6"/>
                  <a:gd name="T6" fmla="*/ 3 w 48"/>
                  <a:gd name="T7" fmla="*/ 6 h 6"/>
                  <a:gd name="T8" fmla="*/ 45 w 48"/>
                  <a:gd name="T9" fmla="*/ 6 h 6"/>
                  <a:gd name="T10" fmla="*/ 48 w 48"/>
                  <a:gd name="T11" fmla="*/ 3 h 6"/>
                  <a:gd name="T12" fmla="*/ 45 w 4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0"/>
                    </a:moveTo>
                    <a:cubicBezTo>
                      <a:pt x="3" y="0"/>
                      <a:pt x="3" y="0"/>
                      <a:pt x="3" y="0"/>
                    </a:cubicBezTo>
                    <a:cubicBezTo>
                      <a:pt x="1" y="0"/>
                      <a:pt x="0" y="1"/>
                      <a:pt x="0" y="3"/>
                    </a:cubicBezTo>
                    <a:cubicBezTo>
                      <a:pt x="0" y="5"/>
                      <a:pt x="1" y="6"/>
                      <a:pt x="3" y="6"/>
                    </a:cubicBezTo>
                    <a:cubicBezTo>
                      <a:pt x="45" y="6"/>
                      <a:pt x="45" y="6"/>
                      <a:pt x="45" y="6"/>
                    </a:cubicBezTo>
                    <a:cubicBezTo>
                      <a:pt x="47" y="6"/>
                      <a:pt x="48" y="5"/>
                      <a:pt x="48" y="3"/>
                    </a:cubicBezTo>
                    <a:cubicBezTo>
                      <a:pt x="48" y="1"/>
                      <a:pt x="47" y="0"/>
                      <a:pt x="4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4" name="Freeform 105">
                <a:extLst>
                  <a:ext uri="{FF2B5EF4-FFF2-40B4-BE49-F238E27FC236}">
                    <a16:creationId xmlns:a16="http://schemas.microsoft.com/office/drawing/2014/main" id="{C5C9814D-F197-4EE3-9DC9-95DA88696496}"/>
                  </a:ext>
                </a:extLst>
              </p:cNvPr>
              <p:cNvSpPr>
                <a:spLocks/>
              </p:cNvSpPr>
              <p:nvPr/>
            </p:nvSpPr>
            <p:spPr bwMode="auto">
              <a:xfrm>
                <a:off x="2909" y="3211"/>
                <a:ext cx="93" cy="6"/>
              </a:xfrm>
              <a:custGeom>
                <a:avLst/>
                <a:gdLst>
                  <a:gd name="T0" fmla="*/ 90 w 93"/>
                  <a:gd name="T1" fmla="*/ 0 h 6"/>
                  <a:gd name="T2" fmla="*/ 3 w 93"/>
                  <a:gd name="T3" fmla="*/ 0 h 6"/>
                  <a:gd name="T4" fmla="*/ 0 w 93"/>
                  <a:gd name="T5" fmla="*/ 3 h 6"/>
                  <a:gd name="T6" fmla="*/ 3 w 93"/>
                  <a:gd name="T7" fmla="*/ 6 h 6"/>
                  <a:gd name="T8" fmla="*/ 90 w 93"/>
                  <a:gd name="T9" fmla="*/ 6 h 6"/>
                  <a:gd name="T10" fmla="*/ 93 w 93"/>
                  <a:gd name="T11" fmla="*/ 3 h 6"/>
                  <a:gd name="T12" fmla="*/ 90 w 9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3" h="6">
                    <a:moveTo>
                      <a:pt x="90" y="0"/>
                    </a:moveTo>
                    <a:cubicBezTo>
                      <a:pt x="3" y="0"/>
                      <a:pt x="3" y="0"/>
                      <a:pt x="3" y="0"/>
                    </a:cubicBezTo>
                    <a:cubicBezTo>
                      <a:pt x="1" y="0"/>
                      <a:pt x="0" y="2"/>
                      <a:pt x="0" y="3"/>
                    </a:cubicBezTo>
                    <a:cubicBezTo>
                      <a:pt x="0" y="5"/>
                      <a:pt x="1" y="6"/>
                      <a:pt x="3" y="6"/>
                    </a:cubicBezTo>
                    <a:cubicBezTo>
                      <a:pt x="90" y="6"/>
                      <a:pt x="90" y="6"/>
                      <a:pt x="90" y="6"/>
                    </a:cubicBezTo>
                    <a:cubicBezTo>
                      <a:pt x="92" y="6"/>
                      <a:pt x="93" y="5"/>
                      <a:pt x="93" y="3"/>
                    </a:cubicBezTo>
                    <a:cubicBezTo>
                      <a:pt x="93" y="2"/>
                      <a:pt x="91" y="0"/>
                      <a:pt x="9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 name="Freeform 106">
                <a:extLst>
                  <a:ext uri="{FF2B5EF4-FFF2-40B4-BE49-F238E27FC236}">
                    <a16:creationId xmlns:a16="http://schemas.microsoft.com/office/drawing/2014/main" id="{E26BAA5D-D279-4D3B-BF1D-470D9AA9FA64}"/>
                  </a:ext>
                </a:extLst>
              </p:cNvPr>
              <p:cNvSpPr>
                <a:spLocks/>
              </p:cNvSpPr>
              <p:nvPr/>
            </p:nvSpPr>
            <p:spPr bwMode="auto">
              <a:xfrm>
                <a:off x="2911" y="3145"/>
                <a:ext cx="33" cy="51"/>
              </a:xfrm>
              <a:custGeom>
                <a:avLst/>
                <a:gdLst>
                  <a:gd name="T0" fmla="*/ 0 w 33"/>
                  <a:gd name="T1" fmla="*/ 49 h 51"/>
                  <a:gd name="T2" fmla="*/ 0 w 33"/>
                  <a:gd name="T3" fmla="*/ 40 h 51"/>
                  <a:gd name="T4" fmla="*/ 3 w 33"/>
                  <a:gd name="T5" fmla="*/ 42 h 51"/>
                  <a:gd name="T6" fmla="*/ 6 w 33"/>
                  <a:gd name="T7" fmla="*/ 44 h 51"/>
                  <a:gd name="T8" fmla="*/ 10 w 33"/>
                  <a:gd name="T9" fmla="*/ 45 h 51"/>
                  <a:gd name="T10" fmla="*/ 13 w 33"/>
                  <a:gd name="T11" fmla="*/ 45 h 51"/>
                  <a:gd name="T12" fmla="*/ 21 w 33"/>
                  <a:gd name="T13" fmla="*/ 44 h 51"/>
                  <a:gd name="T14" fmla="*/ 24 w 33"/>
                  <a:gd name="T15" fmla="*/ 38 h 51"/>
                  <a:gd name="T16" fmla="*/ 23 w 33"/>
                  <a:gd name="T17" fmla="*/ 35 h 51"/>
                  <a:gd name="T18" fmla="*/ 21 w 33"/>
                  <a:gd name="T19" fmla="*/ 33 h 51"/>
                  <a:gd name="T20" fmla="*/ 17 w 33"/>
                  <a:gd name="T21" fmla="*/ 31 h 51"/>
                  <a:gd name="T22" fmla="*/ 13 w 33"/>
                  <a:gd name="T23" fmla="*/ 29 h 51"/>
                  <a:gd name="T24" fmla="*/ 8 w 33"/>
                  <a:gd name="T25" fmla="*/ 26 h 51"/>
                  <a:gd name="T26" fmla="*/ 4 w 33"/>
                  <a:gd name="T27" fmla="*/ 23 h 51"/>
                  <a:gd name="T28" fmla="*/ 1 w 33"/>
                  <a:gd name="T29" fmla="*/ 19 h 51"/>
                  <a:gd name="T30" fmla="*/ 0 w 33"/>
                  <a:gd name="T31" fmla="*/ 14 h 51"/>
                  <a:gd name="T32" fmla="*/ 2 w 33"/>
                  <a:gd name="T33" fmla="*/ 7 h 51"/>
                  <a:gd name="T34" fmla="*/ 6 w 33"/>
                  <a:gd name="T35" fmla="*/ 3 h 51"/>
                  <a:gd name="T36" fmla="*/ 12 w 33"/>
                  <a:gd name="T37" fmla="*/ 0 h 51"/>
                  <a:gd name="T38" fmla="*/ 19 w 33"/>
                  <a:gd name="T39" fmla="*/ 0 h 51"/>
                  <a:gd name="T40" fmla="*/ 31 w 33"/>
                  <a:gd name="T41" fmla="*/ 2 h 51"/>
                  <a:gd name="T42" fmla="*/ 31 w 33"/>
                  <a:gd name="T43" fmla="*/ 10 h 51"/>
                  <a:gd name="T44" fmla="*/ 19 w 33"/>
                  <a:gd name="T45" fmla="*/ 6 h 51"/>
                  <a:gd name="T46" fmla="*/ 15 w 33"/>
                  <a:gd name="T47" fmla="*/ 6 h 51"/>
                  <a:gd name="T48" fmla="*/ 12 w 33"/>
                  <a:gd name="T49" fmla="*/ 8 h 51"/>
                  <a:gd name="T50" fmla="*/ 10 w 33"/>
                  <a:gd name="T51" fmla="*/ 10 h 51"/>
                  <a:gd name="T52" fmla="*/ 9 w 33"/>
                  <a:gd name="T53" fmla="*/ 13 h 51"/>
                  <a:gd name="T54" fmla="*/ 10 w 33"/>
                  <a:gd name="T55" fmla="*/ 16 h 51"/>
                  <a:gd name="T56" fmla="*/ 12 w 33"/>
                  <a:gd name="T57" fmla="*/ 18 h 51"/>
                  <a:gd name="T58" fmla="*/ 15 w 33"/>
                  <a:gd name="T59" fmla="*/ 20 h 51"/>
                  <a:gd name="T60" fmla="*/ 19 w 33"/>
                  <a:gd name="T61" fmla="*/ 22 h 51"/>
                  <a:gd name="T62" fmla="*/ 25 w 33"/>
                  <a:gd name="T63" fmla="*/ 25 h 51"/>
                  <a:gd name="T64" fmla="*/ 29 w 33"/>
                  <a:gd name="T65" fmla="*/ 28 h 51"/>
                  <a:gd name="T66" fmla="*/ 31 w 33"/>
                  <a:gd name="T67" fmla="*/ 32 h 51"/>
                  <a:gd name="T68" fmla="*/ 33 w 33"/>
                  <a:gd name="T69" fmla="*/ 37 h 51"/>
                  <a:gd name="T70" fmla="*/ 31 w 33"/>
                  <a:gd name="T71" fmla="*/ 44 h 51"/>
                  <a:gd name="T72" fmla="*/ 27 w 33"/>
                  <a:gd name="T73" fmla="*/ 48 h 51"/>
                  <a:gd name="T74" fmla="*/ 21 w 33"/>
                  <a:gd name="T75" fmla="*/ 50 h 51"/>
                  <a:gd name="T76" fmla="*/ 13 w 33"/>
                  <a:gd name="T77" fmla="*/ 51 h 51"/>
                  <a:gd name="T78" fmla="*/ 10 w 33"/>
                  <a:gd name="T79" fmla="*/ 51 h 51"/>
                  <a:gd name="T80" fmla="*/ 6 w 33"/>
                  <a:gd name="T81" fmla="*/ 51 h 51"/>
                  <a:gd name="T82" fmla="*/ 3 w 33"/>
                  <a:gd name="T83" fmla="*/ 50 h 51"/>
                  <a:gd name="T84" fmla="*/ 0 w 33"/>
                  <a:gd name="T8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1">
                    <a:moveTo>
                      <a:pt x="0" y="49"/>
                    </a:moveTo>
                    <a:cubicBezTo>
                      <a:pt x="0" y="40"/>
                      <a:pt x="0" y="40"/>
                      <a:pt x="0" y="40"/>
                    </a:cubicBezTo>
                    <a:cubicBezTo>
                      <a:pt x="1" y="41"/>
                      <a:pt x="1" y="42"/>
                      <a:pt x="3" y="42"/>
                    </a:cubicBezTo>
                    <a:cubicBezTo>
                      <a:pt x="4" y="43"/>
                      <a:pt x="5" y="44"/>
                      <a:pt x="6" y="44"/>
                    </a:cubicBezTo>
                    <a:cubicBezTo>
                      <a:pt x="7" y="44"/>
                      <a:pt x="9" y="45"/>
                      <a:pt x="10" y="45"/>
                    </a:cubicBezTo>
                    <a:cubicBezTo>
                      <a:pt x="11" y="45"/>
                      <a:pt x="12" y="45"/>
                      <a:pt x="13" y="45"/>
                    </a:cubicBezTo>
                    <a:cubicBezTo>
                      <a:pt x="17" y="45"/>
                      <a:pt x="19" y="45"/>
                      <a:pt x="21" y="44"/>
                    </a:cubicBezTo>
                    <a:cubicBezTo>
                      <a:pt x="23" y="42"/>
                      <a:pt x="24" y="41"/>
                      <a:pt x="24" y="38"/>
                    </a:cubicBezTo>
                    <a:cubicBezTo>
                      <a:pt x="24" y="37"/>
                      <a:pt x="23" y="36"/>
                      <a:pt x="23" y="35"/>
                    </a:cubicBezTo>
                    <a:cubicBezTo>
                      <a:pt x="23" y="34"/>
                      <a:pt x="22" y="34"/>
                      <a:pt x="21" y="33"/>
                    </a:cubicBezTo>
                    <a:cubicBezTo>
                      <a:pt x="19" y="32"/>
                      <a:pt x="18" y="31"/>
                      <a:pt x="17" y="31"/>
                    </a:cubicBezTo>
                    <a:cubicBezTo>
                      <a:pt x="15" y="30"/>
                      <a:pt x="14" y="30"/>
                      <a:pt x="13" y="29"/>
                    </a:cubicBezTo>
                    <a:cubicBezTo>
                      <a:pt x="11" y="28"/>
                      <a:pt x="9" y="27"/>
                      <a:pt x="8" y="26"/>
                    </a:cubicBezTo>
                    <a:cubicBezTo>
                      <a:pt x="6" y="25"/>
                      <a:pt x="5" y="24"/>
                      <a:pt x="4" y="23"/>
                    </a:cubicBezTo>
                    <a:cubicBezTo>
                      <a:pt x="3" y="22"/>
                      <a:pt x="2" y="20"/>
                      <a:pt x="1" y="19"/>
                    </a:cubicBezTo>
                    <a:cubicBezTo>
                      <a:pt x="0" y="17"/>
                      <a:pt x="0" y="16"/>
                      <a:pt x="0" y="14"/>
                    </a:cubicBezTo>
                    <a:cubicBezTo>
                      <a:pt x="0" y="11"/>
                      <a:pt x="1" y="9"/>
                      <a:pt x="2" y="7"/>
                    </a:cubicBezTo>
                    <a:cubicBezTo>
                      <a:pt x="3" y="6"/>
                      <a:pt x="4" y="4"/>
                      <a:pt x="6" y="3"/>
                    </a:cubicBezTo>
                    <a:cubicBezTo>
                      <a:pt x="8" y="2"/>
                      <a:pt x="10" y="1"/>
                      <a:pt x="12" y="0"/>
                    </a:cubicBezTo>
                    <a:cubicBezTo>
                      <a:pt x="15" y="0"/>
                      <a:pt x="17" y="0"/>
                      <a:pt x="19" y="0"/>
                    </a:cubicBezTo>
                    <a:cubicBezTo>
                      <a:pt x="24" y="0"/>
                      <a:pt x="28" y="0"/>
                      <a:pt x="31" y="2"/>
                    </a:cubicBezTo>
                    <a:cubicBezTo>
                      <a:pt x="31" y="10"/>
                      <a:pt x="31" y="10"/>
                      <a:pt x="31" y="10"/>
                    </a:cubicBezTo>
                    <a:cubicBezTo>
                      <a:pt x="27" y="7"/>
                      <a:pt x="24" y="6"/>
                      <a:pt x="19" y="6"/>
                    </a:cubicBezTo>
                    <a:cubicBezTo>
                      <a:pt x="18" y="6"/>
                      <a:pt x="17" y="6"/>
                      <a:pt x="15" y="6"/>
                    </a:cubicBezTo>
                    <a:cubicBezTo>
                      <a:pt x="14" y="7"/>
                      <a:pt x="13" y="7"/>
                      <a:pt x="12" y="8"/>
                    </a:cubicBezTo>
                    <a:cubicBezTo>
                      <a:pt x="11" y="8"/>
                      <a:pt x="11" y="9"/>
                      <a:pt x="10" y="10"/>
                    </a:cubicBezTo>
                    <a:cubicBezTo>
                      <a:pt x="9" y="10"/>
                      <a:pt x="9" y="12"/>
                      <a:pt x="9" y="13"/>
                    </a:cubicBezTo>
                    <a:cubicBezTo>
                      <a:pt x="9" y="14"/>
                      <a:pt x="9" y="15"/>
                      <a:pt x="10" y="16"/>
                    </a:cubicBezTo>
                    <a:cubicBezTo>
                      <a:pt x="10" y="16"/>
                      <a:pt x="11" y="17"/>
                      <a:pt x="12" y="18"/>
                    </a:cubicBezTo>
                    <a:cubicBezTo>
                      <a:pt x="13" y="19"/>
                      <a:pt x="14" y="19"/>
                      <a:pt x="15" y="20"/>
                    </a:cubicBezTo>
                    <a:cubicBezTo>
                      <a:pt x="16" y="21"/>
                      <a:pt x="18" y="21"/>
                      <a:pt x="19" y="22"/>
                    </a:cubicBezTo>
                    <a:cubicBezTo>
                      <a:pt x="21" y="23"/>
                      <a:pt x="23" y="24"/>
                      <a:pt x="25" y="25"/>
                    </a:cubicBezTo>
                    <a:cubicBezTo>
                      <a:pt x="26" y="26"/>
                      <a:pt x="27" y="27"/>
                      <a:pt x="29" y="28"/>
                    </a:cubicBezTo>
                    <a:cubicBezTo>
                      <a:pt x="30" y="29"/>
                      <a:pt x="31" y="31"/>
                      <a:pt x="31" y="32"/>
                    </a:cubicBezTo>
                    <a:cubicBezTo>
                      <a:pt x="32" y="34"/>
                      <a:pt x="33" y="35"/>
                      <a:pt x="33" y="37"/>
                    </a:cubicBezTo>
                    <a:cubicBezTo>
                      <a:pt x="33" y="40"/>
                      <a:pt x="32" y="42"/>
                      <a:pt x="31" y="44"/>
                    </a:cubicBezTo>
                    <a:cubicBezTo>
                      <a:pt x="30" y="45"/>
                      <a:pt x="29" y="47"/>
                      <a:pt x="27" y="48"/>
                    </a:cubicBezTo>
                    <a:cubicBezTo>
                      <a:pt x="25" y="49"/>
                      <a:pt x="23" y="50"/>
                      <a:pt x="21" y="50"/>
                    </a:cubicBezTo>
                    <a:cubicBezTo>
                      <a:pt x="18" y="51"/>
                      <a:pt x="16" y="51"/>
                      <a:pt x="13" y="51"/>
                    </a:cubicBezTo>
                    <a:cubicBezTo>
                      <a:pt x="13" y="51"/>
                      <a:pt x="11" y="51"/>
                      <a:pt x="10" y="51"/>
                    </a:cubicBezTo>
                    <a:cubicBezTo>
                      <a:pt x="9" y="51"/>
                      <a:pt x="8" y="51"/>
                      <a:pt x="6" y="51"/>
                    </a:cubicBezTo>
                    <a:cubicBezTo>
                      <a:pt x="5" y="51"/>
                      <a:pt x="4" y="50"/>
                      <a:pt x="3" y="50"/>
                    </a:cubicBezTo>
                    <a:cubicBezTo>
                      <a:pt x="1"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107">
                <a:extLst>
                  <a:ext uri="{FF2B5EF4-FFF2-40B4-BE49-F238E27FC236}">
                    <a16:creationId xmlns:a16="http://schemas.microsoft.com/office/drawing/2014/main" id="{73CC999B-C301-4810-9F0C-6C5D07A4E5E5}"/>
                  </a:ext>
                </a:extLst>
              </p:cNvPr>
              <p:cNvSpPr>
                <a:spLocks/>
              </p:cNvSpPr>
              <p:nvPr/>
            </p:nvSpPr>
            <p:spPr bwMode="auto">
              <a:xfrm>
                <a:off x="2953" y="3145"/>
                <a:ext cx="33" cy="52"/>
              </a:xfrm>
              <a:custGeom>
                <a:avLst/>
                <a:gdLst>
                  <a:gd name="T0" fmla="*/ 0 w 33"/>
                  <a:gd name="T1" fmla="*/ 49 h 52"/>
                  <a:gd name="T2" fmla="*/ 0 w 33"/>
                  <a:gd name="T3" fmla="*/ 40 h 52"/>
                  <a:gd name="T4" fmla="*/ 3 w 33"/>
                  <a:gd name="T5" fmla="*/ 42 h 52"/>
                  <a:gd name="T6" fmla="*/ 7 w 33"/>
                  <a:gd name="T7" fmla="*/ 44 h 52"/>
                  <a:gd name="T8" fmla="*/ 10 w 33"/>
                  <a:gd name="T9" fmla="*/ 45 h 52"/>
                  <a:gd name="T10" fmla="*/ 13 w 33"/>
                  <a:gd name="T11" fmla="*/ 45 h 52"/>
                  <a:gd name="T12" fmla="*/ 21 w 33"/>
                  <a:gd name="T13" fmla="*/ 44 h 52"/>
                  <a:gd name="T14" fmla="*/ 24 w 33"/>
                  <a:gd name="T15" fmla="*/ 38 h 52"/>
                  <a:gd name="T16" fmla="*/ 23 w 33"/>
                  <a:gd name="T17" fmla="*/ 35 h 52"/>
                  <a:gd name="T18" fmla="*/ 21 w 33"/>
                  <a:gd name="T19" fmla="*/ 33 h 52"/>
                  <a:gd name="T20" fmla="*/ 17 w 33"/>
                  <a:gd name="T21" fmla="*/ 31 h 52"/>
                  <a:gd name="T22" fmla="*/ 13 w 33"/>
                  <a:gd name="T23" fmla="*/ 29 h 52"/>
                  <a:gd name="T24" fmla="*/ 8 w 33"/>
                  <a:gd name="T25" fmla="*/ 26 h 52"/>
                  <a:gd name="T26" fmla="*/ 4 w 33"/>
                  <a:gd name="T27" fmla="*/ 23 h 52"/>
                  <a:gd name="T28" fmla="*/ 1 w 33"/>
                  <a:gd name="T29" fmla="*/ 19 h 52"/>
                  <a:gd name="T30" fmla="*/ 1 w 33"/>
                  <a:gd name="T31" fmla="*/ 14 h 52"/>
                  <a:gd name="T32" fmla="*/ 2 w 33"/>
                  <a:gd name="T33" fmla="*/ 7 h 52"/>
                  <a:gd name="T34" fmla="*/ 7 w 33"/>
                  <a:gd name="T35" fmla="*/ 3 h 52"/>
                  <a:gd name="T36" fmla="*/ 13 w 33"/>
                  <a:gd name="T37" fmla="*/ 0 h 52"/>
                  <a:gd name="T38" fmla="*/ 19 w 33"/>
                  <a:gd name="T39" fmla="*/ 0 h 52"/>
                  <a:gd name="T40" fmla="*/ 31 w 33"/>
                  <a:gd name="T41" fmla="*/ 2 h 52"/>
                  <a:gd name="T42" fmla="*/ 31 w 33"/>
                  <a:gd name="T43" fmla="*/ 10 h 52"/>
                  <a:gd name="T44" fmla="*/ 20 w 33"/>
                  <a:gd name="T45" fmla="*/ 7 h 52"/>
                  <a:gd name="T46" fmla="*/ 16 w 33"/>
                  <a:gd name="T47" fmla="*/ 7 h 52"/>
                  <a:gd name="T48" fmla="*/ 13 w 33"/>
                  <a:gd name="T49" fmla="*/ 8 h 52"/>
                  <a:gd name="T50" fmla="*/ 11 w 33"/>
                  <a:gd name="T51" fmla="*/ 10 h 52"/>
                  <a:gd name="T52" fmla="*/ 10 w 33"/>
                  <a:gd name="T53" fmla="*/ 14 h 52"/>
                  <a:gd name="T54" fmla="*/ 11 w 33"/>
                  <a:gd name="T55" fmla="*/ 16 h 52"/>
                  <a:gd name="T56" fmla="*/ 13 w 33"/>
                  <a:gd name="T57" fmla="*/ 19 h 52"/>
                  <a:gd name="T58" fmla="*/ 16 w 33"/>
                  <a:gd name="T59" fmla="*/ 21 h 52"/>
                  <a:gd name="T60" fmla="*/ 20 w 33"/>
                  <a:gd name="T61" fmla="*/ 23 h 52"/>
                  <a:gd name="T62" fmla="*/ 25 w 33"/>
                  <a:gd name="T63" fmla="*/ 26 h 52"/>
                  <a:gd name="T64" fmla="*/ 29 w 33"/>
                  <a:gd name="T65" fmla="*/ 29 h 52"/>
                  <a:gd name="T66" fmla="*/ 32 w 33"/>
                  <a:gd name="T67" fmla="*/ 33 h 52"/>
                  <a:gd name="T68" fmla="*/ 33 w 33"/>
                  <a:gd name="T69" fmla="*/ 38 h 52"/>
                  <a:gd name="T70" fmla="*/ 32 w 33"/>
                  <a:gd name="T71" fmla="*/ 44 h 52"/>
                  <a:gd name="T72" fmla="*/ 27 w 33"/>
                  <a:gd name="T73" fmla="*/ 49 h 52"/>
                  <a:gd name="T74" fmla="*/ 21 w 33"/>
                  <a:gd name="T75" fmla="*/ 51 h 52"/>
                  <a:gd name="T76" fmla="*/ 14 w 33"/>
                  <a:gd name="T77" fmla="*/ 52 h 52"/>
                  <a:gd name="T78" fmla="*/ 11 w 33"/>
                  <a:gd name="T79" fmla="*/ 52 h 52"/>
                  <a:gd name="T80" fmla="*/ 7 w 33"/>
                  <a:gd name="T81" fmla="*/ 52 h 52"/>
                  <a:gd name="T82" fmla="*/ 3 w 33"/>
                  <a:gd name="T83" fmla="*/ 51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4"/>
                      <a:pt x="7" y="44"/>
                    </a:cubicBezTo>
                    <a:cubicBezTo>
                      <a:pt x="8" y="44"/>
                      <a:pt x="9" y="45"/>
                      <a:pt x="10" y="45"/>
                    </a:cubicBezTo>
                    <a:cubicBezTo>
                      <a:pt x="11" y="45"/>
                      <a:pt x="13" y="45"/>
                      <a:pt x="13" y="45"/>
                    </a:cubicBezTo>
                    <a:cubicBezTo>
                      <a:pt x="17" y="45"/>
                      <a:pt x="20" y="45"/>
                      <a:pt x="21" y="44"/>
                    </a:cubicBezTo>
                    <a:cubicBezTo>
                      <a:pt x="23" y="42"/>
                      <a:pt x="24" y="41"/>
                      <a:pt x="24" y="38"/>
                    </a:cubicBezTo>
                    <a:cubicBezTo>
                      <a:pt x="24" y="37"/>
                      <a:pt x="24" y="36"/>
                      <a:pt x="23" y="35"/>
                    </a:cubicBezTo>
                    <a:cubicBezTo>
                      <a:pt x="23" y="34"/>
                      <a:pt x="22" y="34"/>
                      <a:pt x="21" y="33"/>
                    </a:cubicBezTo>
                    <a:cubicBezTo>
                      <a:pt x="20" y="32"/>
                      <a:pt x="19" y="31"/>
                      <a:pt x="17" y="31"/>
                    </a:cubicBezTo>
                    <a:cubicBezTo>
                      <a:pt x="16" y="30"/>
                      <a:pt x="15" y="30"/>
                      <a:pt x="13" y="29"/>
                    </a:cubicBezTo>
                    <a:cubicBezTo>
                      <a:pt x="11" y="28"/>
                      <a:pt x="10" y="27"/>
                      <a:pt x="8" y="26"/>
                    </a:cubicBezTo>
                    <a:cubicBezTo>
                      <a:pt x="7" y="25"/>
                      <a:pt x="5" y="24"/>
                      <a:pt x="4" y="23"/>
                    </a:cubicBezTo>
                    <a:cubicBezTo>
                      <a:pt x="3" y="22"/>
                      <a:pt x="2" y="20"/>
                      <a:pt x="1" y="19"/>
                    </a:cubicBezTo>
                    <a:cubicBezTo>
                      <a:pt x="1" y="17"/>
                      <a:pt x="1" y="16"/>
                      <a:pt x="1" y="14"/>
                    </a:cubicBezTo>
                    <a:cubicBezTo>
                      <a:pt x="1" y="11"/>
                      <a:pt x="1" y="9"/>
                      <a:pt x="2" y="7"/>
                    </a:cubicBezTo>
                    <a:cubicBezTo>
                      <a:pt x="3" y="6"/>
                      <a:pt x="5" y="4"/>
                      <a:pt x="7" y="3"/>
                    </a:cubicBezTo>
                    <a:cubicBezTo>
                      <a:pt x="8" y="2"/>
                      <a:pt x="10" y="1"/>
                      <a:pt x="13" y="0"/>
                    </a:cubicBezTo>
                    <a:cubicBezTo>
                      <a:pt x="15" y="0"/>
                      <a:pt x="17" y="0"/>
                      <a:pt x="19" y="0"/>
                    </a:cubicBezTo>
                    <a:cubicBezTo>
                      <a:pt x="25" y="0"/>
                      <a:pt x="29" y="0"/>
                      <a:pt x="31" y="2"/>
                    </a:cubicBezTo>
                    <a:cubicBezTo>
                      <a:pt x="31" y="10"/>
                      <a:pt x="31" y="10"/>
                      <a:pt x="31" y="10"/>
                    </a:cubicBezTo>
                    <a:cubicBezTo>
                      <a:pt x="28" y="8"/>
                      <a:pt x="24" y="7"/>
                      <a:pt x="20" y="7"/>
                    </a:cubicBezTo>
                    <a:cubicBezTo>
                      <a:pt x="19" y="7"/>
                      <a:pt x="17" y="7"/>
                      <a:pt x="16" y="7"/>
                    </a:cubicBezTo>
                    <a:cubicBezTo>
                      <a:pt x="15" y="8"/>
                      <a:pt x="14" y="8"/>
                      <a:pt x="13" y="8"/>
                    </a:cubicBezTo>
                    <a:cubicBezTo>
                      <a:pt x="12" y="9"/>
                      <a:pt x="11" y="10"/>
                      <a:pt x="11" y="10"/>
                    </a:cubicBezTo>
                    <a:cubicBezTo>
                      <a:pt x="10" y="11"/>
                      <a:pt x="10" y="12"/>
                      <a:pt x="10" y="14"/>
                    </a:cubicBezTo>
                    <a:cubicBezTo>
                      <a:pt x="10" y="15"/>
                      <a:pt x="10" y="16"/>
                      <a:pt x="11" y="16"/>
                    </a:cubicBezTo>
                    <a:cubicBezTo>
                      <a:pt x="11" y="17"/>
                      <a:pt x="12" y="18"/>
                      <a:pt x="13" y="19"/>
                    </a:cubicBezTo>
                    <a:cubicBezTo>
                      <a:pt x="13" y="20"/>
                      <a:pt x="15" y="20"/>
                      <a:pt x="16" y="21"/>
                    </a:cubicBezTo>
                    <a:cubicBezTo>
                      <a:pt x="17" y="22"/>
                      <a:pt x="19" y="22"/>
                      <a:pt x="20" y="23"/>
                    </a:cubicBezTo>
                    <a:cubicBezTo>
                      <a:pt x="22" y="24"/>
                      <a:pt x="24" y="25"/>
                      <a:pt x="25" y="26"/>
                    </a:cubicBezTo>
                    <a:cubicBezTo>
                      <a:pt x="27" y="27"/>
                      <a:pt x="28" y="28"/>
                      <a:pt x="29" y="29"/>
                    </a:cubicBezTo>
                    <a:cubicBezTo>
                      <a:pt x="31" y="30"/>
                      <a:pt x="31" y="32"/>
                      <a:pt x="32" y="33"/>
                    </a:cubicBezTo>
                    <a:cubicBezTo>
                      <a:pt x="33" y="34"/>
                      <a:pt x="33" y="36"/>
                      <a:pt x="33" y="38"/>
                    </a:cubicBezTo>
                    <a:cubicBezTo>
                      <a:pt x="33" y="40"/>
                      <a:pt x="33" y="43"/>
                      <a:pt x="32" y="44"/>
                    </a:cubicBezTo>
                    <a:cubicBezTo>
                      <a:pt x="31" y="46"/>
                      <a:pt x="29" y="48"/>
                      <a:pt x="27" y="49"/>
                    </a:cubicBezTo>
                    <a:cubicBezTo>
                      <a:pt x="25" y="50"/>
                      <a:pt x="23" y="51"/>
                      <a:pt x="21" y="51"/>
                    </a:cubicBezTo>
                    <a:cubicBezTo>
                      <a:pt x="19" y="52"/>
                      <a:pt x="17" y="52"/>
                      <a:pt x="14" y="52"/>
                    </a:cubicBezTo>
                    <a:cubicBezTo>
                      <a:pt x="13" y="52"/>
                      <a:pt x="12" y="52"/>
                      <a:pt x="11" y="52"/>
                    </a:cubicBezTo>
                    <a:cubicBezTo>
                      <a:pt x="10" y="52"/>
                      <a:pt x="9" y="52"/>
                      <a:pt x="7" y="52"/>
                    </a:cubicBezTo>
                    <a:cubicBezTo>
                      <a:pt x="5" y="52"/>
                      <a:pt x="5" y="51"/>
                      <a:pt x="3" y="51"/>
                    </a:cubicBezTo>
                    <a:cubicBezTo>
                      <a:pt x="2"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 name="Freeform 108">
                <a:extLst>
                  <a:ext uri="{FF2B5EF4-FFF2-40B4-BE49-F238E27FC236}">
                    <a16:creationId xmlns:a16="http://schemas.microsoft.com/office/drawing/2014/main" id="{AF3F0070-7EF9-45A4-AF86-C4FAA0FCD63A}"/>
                  </a:ext>
                </a:extLst>
              </p:cNvPr>
              <p:cNvSpPr>
                <a:spLocks noEditPoints="1"/>
              </p:cNvSpPr>
              <p:nvPr/>
            </p:nvSpPr>
            <p:spPr bwMode="auto">
              <a:xfrm>
                <a:off x="2996" y="3144"/>
                <a:ext cx="44" cy="52"/>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4 w 44"/>
                  <a:gd name="T11" fmla="*/ 52 h 52"/>
                  <a:gd name="T12" fmla="*/ 0 w 44"/>
                  <a:gd name="T13" fmla="*/ 52 h 52"/>
                  <a:gd name="T14" fmla="*/ 8 w 44"/>
                  <a:gd name="T15" fmla="*/ 7 h 52"/>
                  <a:gd name="T16" fmla="*/ 8 w 44"/>
                  <a:gd name="T17" fmla="*/ 45 h 52"/>
                  <a:gd name="T18" fmla="*/ 15 w 44"/>
                  <a:gd name="T19" fmla="*/ 45 h 52"/>
                  <a:gd name="T20" fmla="*/ 29 w 44"/>
                  <a:gd name="T21" fmla="*/ 40 h 52"/>
                  <a:gd name="T22" fmla="*/ 34 w 44"/>
                  <a:gd name="T23" fmla="*/ 26 h 52"/>
                  <a:gd name="T24" fmla="*/ 16 w 44"/>
                  <a:gd name="T25" fmla="*/ 7 h 52"/>
                  <a:gd name="T26" fmla="*/ 8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4" y="0"/>
                      <a:pt x="44" y="9"/>
                      <a:pt x="44" y="25"/>
                    </a:cubicBezTo>
                    <a:cubicBezTo>
                      <a:pt x="44" y="33"/>
                      <a:pt x="41" y="40"/>
                      <a:pt x="36" y="45"/>
                    </a:cubicBezTo>
                    <a:cubicBezTo>
                      <a:pt x="31" y="49"/>
                      <a:pt x="24" y="52"/>
                      <a:pt x="14" y="52"/>
                    </a:cubicBezTo>
                    <a:cubicBezTo>
                      <a:pt x="0" y="52"/>
                      <a:pt x="0" y="52"/>
                      <a:pt x="0" y="52"/>
                    </a:cubicBezTo>
                    <a:close/>
                    <a:moveTo>
                      <a:pt x="8" y="7"/>
                    </a:moveTo>
                    <a:cubicBezTo>
                      <a:pt x="8" y="45"/>
                      <a:pt x="8" y="45"/>
                      <a:pt x="8" y="45"/>
                    </a:cubicBezTo>
                    <a:cubicBezTo>
                      <a:pt x="15" y="45"/>
                      <a:pt x="15" y="45"/>
                      <a:pt x="15" y="45"/>
                    </a:cubicBezTo>
                    <a:cubicBezTo>
                      <a:pt x="21" y="45"/>
                      <a:pt x="26" y="43"/>
                      <a:pt x="29" y="40"/>
                    </a:cubicBezTo>
                    <a:cubicBezTo>
                      <a:pt x="32" y="37"/>
                      <a:pt x="34" y="32"/>
                      <a:pt x="34" y="26"/>
                    </a:cubicBezTo>
                    <a:cubicBezTo>
                      <a:pt x="34" y="14"/>
                      <a:pt x="28" y="7"/>
                      <a:pt x="16" y="7"/>
                    </a:cubicBezTo>
                    <a:lnTo>
                      <a:pt x="8"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75" name="SSD 1" descr="SSD, speed">
              <a:extLst>
                <a:ext uri="{FF2B5EF4-FFF2-40B4-BE49-F238E27FC236}">
                  <a16:creationId xmlns:a16="http://schemas.microsoft.com/office/drawing/2014/main" id="{316535F0-4CBC-4FCB-BB47-C78AF34782C0}"/>
                </a:ext>
              </a:extLst>
            </p:cNvPr>
            <p:cNvGrpSpPr>
              <a:grpSpLocks noChangeAspect="1"/>
            </p:cNvGrpSpPr>
            <p:nvPr/>
          </p:nvGrpSpPr>
          <p:grpSpPr bwMode="auto">
            <a:xfrm>
              <a:off x="1647092" y="4501930"/>
              <a:ext cx="481624" cy="478004"/>
              <a:chOff x="2874" y="3074"/>
              <a:chExt cx="266" cy="264"/>
            </a:xfrm>
          </p:grpSpPr>
          <p:sp>
            <p:nvSpPr>
              <p:cNvPr id="76" name="AutoShape 92">
                <a:extLst>
                  <a:ext uri="{FF2B5EF4-FFF2-40B4-BE49-F238E27FC236}">
                    <a16:creationId xmlns:a16="http://schemas.microsoft.com/office/drawing/2014/main" id="{0790448F-AF1E-4737-8CB0-3242CA1AEE08}"/>
                  </a:ext>
                </a:extLst>
              </p:cNvPr>
              <p:cNvSpPr>
                <a:spLocks noChangeAspect="1" noChangeArrowheads="1" noTextEdit="1"/>
              </p:cNvSpPr>
              <p:nvPr/>
            </p:nvSpPr>
            <p:spPr bwMode="auto">
              <a:xfrm>
                <a:off x="2874" y="3074"/>
                <a:ext cx="25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7" name="Rectangle 94">
                <a:extLst>
                  <a:ext uri="{FF2B5EF4-FFF2-40B4-BE49-F238E27FC236}">
                    <a16:creationId xmlns:a16="http://schemas.microsoft.com/office/drawing/2014/main" id="{BE5EBC60-6020-40A9-8148-FA4BB8F00D1E}"/>
                  </a:ext>
                </a:extLst>
              </p:cNvPr>
              <p:cNvSpPr>
                <a:spLocks noChangeArrowheads="1"/>
              </p:cNvSpPr>
              <p:nvPr/>
            </p:nvSpPr>
            <p:spPr bwMode="auto">
              <a:xfrm>
                <a:off x="2874" y="3075"/>
                <a:ext cx="203" cy="2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8" name="Rectangle 95">
                <a:extLst>
                  <a:ext uri="{FF2B5EF4-FFF2-40B4-BE49-F238E27FC236}">
                    <a16:creationId xmlns:a16="http://schemas.microsoft.com/office/drawing/2014/main" id="{53A98FB7-5029-4C3C-A67E-05137BFF1819}"/>
                  </a:ext>
                </a:extLst>
              </p:cNvPr>
              <p:cNvSpPr>
                <a:spLocks noChangeArrowheads="1"/>
              </p:cNvSpPr>
              <p:nvPr/>
            </p:nvSpPr>
            <p:spPr bwMode="auto">
              <a:xfrm>
                <a:off x="2874" y="3075"/>
                <a:ext cx="203" cy="1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79" name="Oval 96">
                <a:extLst>
                  <a:ext uri="{FF2B5EF4-FFF2-40B4-BE49-F238E27FC236}">
                    <a16:creationId xmlns:a16="http://schemas.microsoft.com/office/drawing/2014/main" id="{B6CF73B1-50AA-4901-9A47-CCDB3A7D39AE}"/>
                  </a:ext>
                </a:extLst>
              </p:cNvPr>
              <p:cNvSpPr>
                <a:spLocks noChangeArrowheads="1"/>
              </p:cNvSpPr>
              <p:nvPr/>
            </p:nvSpPr>
            <p:spPr bwMode="auto">
              <a:xfrm>
                <a:off x="3044"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0" name="Oval 97">
                <a:extLst>
                  <a:ext uri="{FF2B5EF4-FFF2-40B4-BE49-F238E27FC236}">
                    <a16:creationId xmlns:a16="http://schemas.microsoft.com/office/drawing/2014/main" id="{795D5C79-6AE2-4FEF-8C3A-27F0D70EB985}"/>
                  </a:ext>
                </a:extLst>
              </p:cNvPr>
              <p:cNvSpPr>
                <a:spLocks noChangeArrowheads="1"/>
              </p:cNvSpPr>
              <p:nvPr/>
            </p:nvSpPr>
            <p:spPr bwMode="auto">
              <a:xfrm>
                <a:off x="2890"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1" name="Oval 98">
                <a:extLst>
                  <a:ext uri="{FF2B5EF4-FFF2-40B4-BE49-F238E27FC236}">
                    <a16:creationId xmlns:a16="http://schemas.microsoft.com/office/drawing/2014/main" id="{B3153B2E-9C40-45F5-9200-5A654A70AB06}"/>
                  </a:ext>
                </a:extLst>
              </p:cNvPr>
              <p:cNvSpPr>
                <a:spLocks noChangeArrowheads="1"/>
              </p:cNvSpPr>
              <p:nvPr/>
            </p:nvSpPr>
            <p:spPr bwMode="auto">
              <a:xfrm>
                <a:off x="2890" y="3244"/>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2" name="Oval 99">
                <a:extLst>
                  <a:ext uri="{FF2B5EF4-FFF2-40B4-BE49-F238E27FC236}">
                    <a16:creationId xmlns:a16="http://schemas.microsoft.com/office/drawing/2014/main" id="{279F2DC7-96B7-4FFB-BE47-DAE8C397CBBC}"/>
                  </a:ext>
                </a:extLst>
              </p:cNvPr>
              <p:cNvSpPr>
                <a:spLocks noChangeArrowheads="1"/>
              </p:cNvSpPr>
              <p:nvPr/>
            </p:nvSpPr>
            <p:spPr bwMode="auto">
              <a:xfrm>
                <a:off x="3058" y="3255"/>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Freeform 100">
                <a:extLst>
                  <a:ext uri="{FF2B5EF4-FFF2-40B4-BE49-F238E27FC236}">
                    <a16:creationId xmlns:a16="http://schemas.microsoft.com/office/drawing/2014/main" id="{09FDAFCD-4510-4B5E-9A27-6DA47C02EED6}"/>
                  </a:ext>
                </a:extLst>
              </p:cNvPr>
              <p:cNvSpPr>
                <a:spLocks/>
              </p:cNvSpPr>
              <p:nvPr/>
            </p:nvSpPr>
            <p:spPr bwMode="auto">
              <a:xfrm>
                <a:off x="2989" y="3186"/>
                <a:ext cx="151" cy="152"/>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101">
                <a:extLst>
                  <a:ext uri="{FF2B5EF4-FFF2-40B4-BE49-F238E27FC236}">
                    <a16:creationId xmlns:a16="http://schemas.microsoft.com/office/drawing/2014/main" id="{447EDB44-828B-4E3D-B3AD-2A2EB2417246}"/>
                  </a:ext>
                </a:extLst>
              </p:cNvPr>
              <p:cNvSpPr>
                <a:spLocks/>
              </p:cNvSpPr>
              <p:nvPr/>
            </p:nvSpPr>
            <p:spPr bwMode="auto">
              <a:xfrm>
                <a:off x="3066" y="3245"/>
                <a:ext cx="51" cy="22"/>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5" name="Oval 102">
                <a:extLst>
                  <a:ext uri="{FF2B5EF4-FFF2-40B4-BE49-F238E27FC236}">
                    <a16:creationId xmlns:a16="http://schemas.microsoft.com/office/drawing/2014/main" id="{D6501E49-182B-4BBB-89CD-FFB3C93E371E}"/>
                  </a:ext>
                </a:extLst>
              </p:cNvPr>
              <p:cNvSpPr>
                <a:spLocks noChangeArrowheads="1"/>
              </p:cNvSpPr>
              <p:nvPr/>
            </p:nvSpPr>
            <p:spPr bwMode="auto">
              <a:xfrm>
                <a:off x="3059" y="3258"/>
                <a:ext cx="13"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6" name="Freeform 103">
                <a:extLst>
                  <a:ext uri="{FF2B5EF4-FFF2-40B4-BE49-F238E27FC236}">
                    <a16:creationId xmlns:a16="http://schemas.microsoft.com/office/drawing/2014/main" id="{438C835D-1FD9-4DF0-B23B-DCE70264FFB5}"/>
                  </a:ext>
                </a:extLst>
              </p:cNvPr>
              <p:cNvSpPr>
                <a:spLocks/>
              </p:cNvSpPr>
              <p:nvPr/>
            </p:nvSpPr>
            <p:spPr bwMode="auto">
              <a:xfrm>
                <a:off x="3010" y="3209"/>
                <a:ext cx="102" cy="8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7" name="Freeform 104">
                <a:extLst>
                  <a:ext uri="{FF2B5EF4-FFF2-40B4-BE49-F238E27FC236}">
                    <a16:creationId xmlns:a16="http://schemas.microsoft.com/office/drawing/2014/main" id="{BA8B56E2-95F8-4DC4-9993-35ED29C325FE}"/>
                  </a:ext>
                </a:extLst>
              </p:cNvPr>
              <p:cNvSpPr>
                <a:spLocks/>
              </p:cNvSpPr>
              <p:nvPr/>
            </p:nvSpPr>
            <p:spPr bwMode="auto">
              <a:xfrm>
                <a:off x="2940" y="3238"/>
                <a:ext cx="48" cy="6"/>
              </a:xfrm>
              <a:custGeom>
                <a:avLst/>
                <a:gdLst>
                  <a:gd name="T0" fmla="*/ 45 w 48"/>
                  <a:gd name="T1" fmla="*/ 0 h 6"/>
                  <a:gd name="T2" fmla="*/ 3 w 48"/>
                  <a:gd name="T3" fmla="*/ 0 h 6"/>
                  <a:gd name="T4" fmla="*/ 0 w 48"/>
                  <a:gd name="T5" fmla="*/ 3 h 6"/>
                  <a:gd name="T6" fmla="*/ 3 w 48"/>
                  <a:gd name="T7" fmla="*/ 6 h 6"/>
                  <a:gd name="T8" fmla="*/ 45 w 48"/>
                  <a:gd name="T9" fmla="*/ 6 h 6"/>
                  <a:gd name="T10" fmla="*/ 48 w 48"/>
                  <a:gd name="T11" fmla="*/ 3 h 6"/>
                  <a:gd name="T12" fmla="*/ 45 w 4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0"/>
                    </a:moveTo>
                    <a:cubicBezTo>
                      <a:pt x="3" y="0"/>
                      <a:pt x="3" y="0"/>
                      <a:pt x="3" y="0"/>
                    </a:cubicBezTo>
                    <a:cubicBezTo>
                      <a:pt x="1" y="0"/>
                      <a:pt x="0" y="1"/>
                      <a:pt x="0" y="3"/>
                    </a:cubicBezTo>
                    <a:cubicBezTo>
                      <a:pt x="0" y="5"/>
                      <a:pt x="1" y="6"/>
                      <a:pt x="3" y="6"/>
                    </a:cubicBezTo>
                    <a:cubicBezTo>
                      <a:pt x="45" y="6"/>
                      <a:pt x="45" y="6"/>
                      <a:pt x="45" y="6"/>
                    </a:cubicBezTo>
                    <a:cubicBezTo>
                      <a:pt x="47" y="6"/>
                      <a:pt x="48" y="5"/>
                      <a:pt x="48" y="3"/>
                    </a:cubicBezTo>
                    <a:cubicBezTo>
                      <a:pt x="48" y="1"/>
                      <a:pt x="47" y="0"/>
                      <a:pt x="4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8" name="Freeform 105">
                <a:extLst>
                  <a:ext uri="{FF2B5EF4-FFF2-40B4-BE49-F238E27FC236}">
                    <a16:creationId xmlns:a16="http://schemas.microsoft.com/office/drawing/2014/main" id="{1842789B-FB6E-439B-A8BC-B927925C30CD}"/>
                  </a:ext>
                </a:extLst>
              </p:cNvPr>
              <p:cNvSpPr>
                <a:spLocks/>
              </p:cNvSpPr>
              <p:nvPr/>
            </p:nvSpPr>
            <p:spPr bwMode="auto">
              <a:xfrm>
                <a:off x="2909" y="3211"/>
                <a:ext cx="93" cy="6"/>
              </a:xfrm>
              <a:custGeom>
                <a:avLst/>
                <a:gdLst>
                  <a:gd name="T0" fmla="*/ 90 w 93"/>
                  <a:gd name="T1" fmla="*/ 0 h 6"/>
                  <a:gd name="T2" fmla="*/ 3 w 93"/>
                  <a:gd name="T3" fmla="*/ 0 h 6"/>
                  <a:gd name="T4" fmla="*/ 0 w 93"/>
                  <a:gd name="T5" fmla="*/ 3 h 6"/>
                  <a:gd name="T6" fmla="*/ 3 w 93"/>
                  <a:gd name="T7" fmla="*/ 6 h 6"/>
                  <a:gd name="T8" fmla="*/ 90 w 93"/>
                  <a:gd name="T9" fmla="*/ 6 h 6"/>
                  <a:gd name="T10" fmla="*/ 93 w 93"/>
                  <a:gd name="T11" fmla="*/ 3 h 6"/>
                  <a:gd name="T12" fmla="*/ 90 w 9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3" h="6">
                    <a:moveTo>
                      <a:pt x="90" y="0"/>
                    </a:moveTo>
                    <a:cubicBezTo>
                      <a:pt x="3" y="0"/>
                      <a:pt x="3" y="0"/>
                      <a:pt x="3" y="0"/>
                    </a:cubicBezTo>
                    <a:cubicBezTo>
                      <a:pt x="1" y="0"/>
                      <a:pt x="0" y="2"/>
                      <a:pt x="0" y="3"/>
                    </a:cubicBezTo>
                    <a:cubicBezTo>
                      <a:pt x="0" y="5"/>
                      <a:pt x="1" y="6"/>
                      <a:pt x="3" y="6"/>
                    </a:cubicBezTo>
                    <a:cubicBezTo>
                      <a:pt x="90" y="6"/>
                      <a:pt x="90" y="6"/>
                      <a:pt x="90" y="6"/>
                    </a:cubicBezTo>
                    <a:cubicBezTo>
                      <a:pt x="92" y="6"/>
                      <a:pt x="93" y="5"/>
                      <a:pt x="93" y="3"/>
                    </a:cubicBezTo>
                    <a:cubicBezTo>
                      <a:pt x="93" y="2"/>
                      <a:pt x="91" y="0"/>
                      <a:pt x="9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106">
                <a:extLst>
                  <a:ext uri="{FF2B5EF4-FFF2-40B4-BE49-F238E27FC236}">
                    <a16:creationId xmlns:a16="http://schemas.microsoft.com/office/drawing/2014/main" id="{27DDE241-B6A9-4838-8ACE-C5C6BDC69344}"/>
                  </a:ext>
                </a:extLst>
              </p:cNvPr>
              <p:cNvSpPr>
                <a:spLocks/>
              </p:cNvSpPr>
              <p:nvPr/>
            </p:nvSpPr>
            <p:spPr bwMode="auto">
              <a:xfrm>
                <a:off x="2911" y="3145"/>
                <a:ext cx="33" cy="51"/>
              </a:xfrm>
              <a:custGeom>
                <a:avLst/>
                <a:gdLst>
                  <a:gd name="T0" fmla="*/ 0 w 33"/>
                  <a:gd name="T1" fmla="*/ 49 h 51"/>
                  <a:gd name="T2" fmla="*/ 0 w 33"/>
                  <a:gd name="T3" fmla="*/ 40 h 51"/>
                  <a:gd name="T4" fmla="*/ 3 w 33"/>
                  <a:gd name="T5" fmla="*/ 42 h 51"/>
                  <a:gd name="T6" fmla="*/ 6 w 33"/>
                  <a:gd name="T7" fmla="*/ 44 h 51"/>
                  <a:gd name="T8" fmla="*/ 10 w 33"/>
                  <a:gd name="T9" fmla="*/ 45 h 51"/>
                  <a:gd name="T10" fmla="*/ 13 w 33"/>
                  <a:gd name="T11" fmla="*/ 45 h 51"/>
                  <a:gd name="T12" fmla="*/ 21 w 33"/>
                  <a:gd name="T13" fmla="*/ 44 h 51"/>
                  <a:gd name="T14" fmla="*/ 24 w 33"/>
                  <a:gd name="T15" fmla="*/ 38 h 51"/>
                  <a:gd name="T16" fmla="*/ 23 w 33"/>
                  <a:gd name="T17" fmla="*/ 35 h 51"/>
                  <a:gd name="T18" fmla="*/ 21 w 33"/>
                  <a:gd name="T19" fmla="*/ 33 h 51"/>
                  <a:gd name="T20" fmla="*/ 17 w 33"/>
                  <a:gd name="T21" fmla="*/ 31 h 51"/>
                  <a:gd name="T22" fmla="*/ 13 w 33"/>
                  <a:gd name="T23" fmla="*/ 29 h 51"/>
                  <a:gd name="T24" fmla="*/ 8 w 33"/>
                  <a:gd name="T25" fmla="*/ 26 h 51"/>
                  <a:gd name="T26" fmla="*/ 4 w 33"/>
                  <a:gd name="T27" fmla="*/ 23 h 51"/>
                  <a:gd name="T28" fmla="*/ 1 w 33"/>
                  <a:gd name="T29" fmla="*/ 19 h 51"/>
                  <a:gd name="T30" fmla="*/ 0 w 33"/>
                  <a:gd name="T31" fmla="*/ 14 h 51"/>
                  <a:gd name="T32" fmla="*/ 2 w 33"/>
                  <a:gd name="T33" fmla="*/ 7 h 51"/>
                  <a:gd name="T34" fmla="*/ 6 w 33"/>
                  <a:gd name="T35" fmla="*/ 3 h 51"/>
                  <a:gd name="T36" fmla="*/ 12 w 33"/>
                  <a:gd name="T37" fmla="*/ 0 h 51"/>
                  <a:gd name="T38" fmla="*/ 19 w 33"/>
                  <a:gd name="T39" fmla="*/ 0 h 51"/>
                  <a:gd name="T40" fmla="*/ 31 w 33"/>
                  <a:gd name="T41" fmla="*/ 2 h 51"/>
                  <a:gd name="T42" fmla="*/ 31 w 33"/>
                  <a:gd name="T43" fmla="*/ 10 h 51"/>
                  <a:gd name="T44" fmla="*/ 19 w 33"/>
                  <a:gd name="T45" fmla="*/ 6 h 51"/>
                  <a:gd name="T46" fmla="*/ 15 w 33"/>
                  <a:gd name="T47" fmla="*/ 6 h 51"/>
                  <a:gd name="T48" fmla="*/ 12 w 33"/>
                  <a:gd name="T49" fmla="*/ 8 h 51"/>
                  <a:gd name="T50" fmla="*/ 10 w 33"/>
                  <a:gd name="T51" fmla="*/ 10 h 51"/>
                  <a:gd name="T52" fmla="*/ 9 w 33"/>
                  <a:gd name="T53" fmla="*/ 13 h 51"/>
                  <a:gd name="T54" fmla="*/ 10 w 33"/>
                  <a:gd name="T55" fmla="*/ 16 h 51"/>
                  <a:gd name="T56" fmla="*/ 12 w 33"/>
                  <a:gd name="T57" fmla="*/ 18 h 51"/>
                  <a:gd name="T58" fmla="*/ 15 w 33"/>
                  <a:gd name="T59" fmla="*/ 20 h 51"/>
                  <a:gd name="T60" fmla="*/ 19 w 33"/>
                  <a:gd name="T61" fmla="*/ 22 h 51"/>
                  <a:gd name="T62" fmla="*/ 25 w 33"/>
                  <a:gd name="T63" fmla="*/ 25 h 51"/>
                  <a:gd name="T64" fmla="*/ 29 w 33"/>
                  <a:gd name="T65" fmla="*/ 28 h 51"/>
                  <a:gd name="T66" fmla="*/ 31 w 33"/>
                  <a:gd name="T67" fmla="*/ 32 h 51"/>
                  <a:gd name="T68" fmla="*/ 33 w 33"/>
                  <a:gd name="T69" fmla="*/ 37 h 51"/>
                  <a:gd name="T70" fmla="*/ 31 w 33"/>
                  <a:gd name="T71" fmla="*/ 44 h 51"/>
                  <a:gd name="T72" fmla="*/ 27 w 33"/>
                  <a:gd name="T73" fmla="*/ 48 h 51"/>
                  <a:gd name="T74" fmla="*/ 21 w 33"/>
                  <a:gd name="T75" fmla="*/ 50 h 51"/>
                  <a:gd name="T76" fmla="*/ 13 w 33"/>
                  <a:gd name="T77" fmla="*/ 51 h 51"/>
                  <a:gd name="T78" fmla="*/ 10 w 33"/>
                  <a:gd name="T79" fmla="*/ 51 h 51"/>
                  <a:gd name="T80" fmla="*/ 6 w 33"/>
                  <a:gd name="T81" fmla="*/ 51 h 51"/>
                  <a:gd name="T82" fmla="*/ 3 w 33"/>
                  <a:gd name="T83" fmla="*/ 50 h 51"/>
                  <a:gd name="T84" fmla="*/ 0 w 33"/>
                  <a:gd name="T8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1">
                    <a:moveTo>
                      <a:pt x="0" y="49"/>
                    </a:moveTo>
                    <a:cubicBezTo>
                      <a:pt x="0" y="40"/>
                      <a:pt x="0" y="40"/>
                      <a:pt x="0" y="40"/>
                    </a:cubicBezTo>
                    <a:cubicBezTo>
                      <a:pt x="1" y="41"/>
                      <a:pt x="1" y="42"/>
                      <a:pt x="3" y="42"/>
                    </a:cubicBezTo>
                    <a:cubicBezTo>
                      <a:pt x="4" y="43"/>
                      <a:pt x="5" y="44"/>
                      <a:pt x="6" y="44"/>
                    </a:cubicBezTo>
                    <a:cubicBezTo>
                      <a:pt x="7" y="44"/>
                      <a:pt x="9" y="45"/>
                      <a:pt x="10" y="45"/>
                    </a:cubicBezTo>
                    <a:cubicBezTo>
                      <a:pt x="11" y="45"/>
                      <a:pt x="12" y="45"/>
                      <a:pt x="13" y="45"/>
                    </a:cubicBezTo>
                    <a:cubicBezTo>
                      <a:pt x="17" y="45"/>
                      <a:pt x="19" y="45"/>
                      <a:pt x="21" y="44"/>
                    </a:cubicBezTo>
                    <a:cubicBezTo>
                      <a:pt x="23" y="42"/>
                      <a:pt x="24" y="41"/>
                      <a:pt x="24" y="38"/>
                    </a:cubicBezTo>
                    <a:cubicBezTo>
                      <a:pt x="24" y="37"/>
                      <a:pt x="23" y="36"/>
                      <a:pt x="23" y="35"/>
                    </a:cubicBezTo>
                    <a:cubicBezTo>
                      <a:pt x="23" y="34"/>
                      <a:pt x="22" y="34"/>
                      <a:pt x="21" y="33"/>
                    </a:cubicBezTo>
                    <a:cubicBezTo>
                      <a:pt x="19" y="32"/>
                      <a:pt x="18" y="31"/>
                      <a:pt x="17" y="31"/>
                    </a:cubicBezTo>
                    <a:cubicBezTo>
                      <a:pt x="15" y="30"/>
                      <a:pt x="14" y="30"/>
                      <a:pt x="13" y="29"/>
                    </a:cubicBezTo>
                    <a:cubicBezTo>
                      <a:pt x="11" y="28"/>
                      <a:pt x="9" y="27"/>
                      <a:pt x="8" y="26"/>
                    </a:cubicBezTo>
                    <a:cubicBezTo>
                      <a:pt x="6" y="25"/>
                      <a:pt x="5" y="24"/>
                      <a:pt x="4" y="23"/>
                    </a:cubicBezTo>
                    <a:cubicBezTo>
                      <a:pt x="3" y="22"/>
                      <a:pt x="2" y="20"/>
                      <a:pt x="1" y="19"/>
                    </a:cubicBezTo>
                    <a:cubicBezTo>
                      <a:pt x="0" y="17"/>
                      <a:pt x="0" y="16"/>
                      <a:pt x="0" y="14"/>
                    </a:cubicBezTo>
                    <a:cubicBezTo>
                      <a:pt x="0" y="11"/>
                      <a:pt x="1" y="9"/>
                      <a:pt x="2" y="7"/>
                    </a:cubicBezTo>
                    <a:cubicBezTo>
                      <a:pt x="3" y="6"/>
                      <a:pt x="4" y="4"/>
                      <a:pt x="6" y="3"/>
                    </a:cubicBezTo>
                    <a:cubicBezTo>
                      <a:pt x="8" y="2"/>
                      <a:pt x="10" y="1"/>
                      <a:pt x="12" y="0"/>
                    </a:cubicBezTo>
                    <a:cubicBezTo>
                      <a:pt x="15" y="0"/>
                      <a:pt x="17" y="0"/>
                      <a:pt x="19" y="0"/>
                    </a:cubicBezTo>
                    <a:cubicBezTo>
                      <a:pt x="24" y="0"/>
                      <a:pt x="28" y="0"/>
                      <a:pt x="31" y="2"/>
                    </a:cubicBezTo>
                    <a:cubicBezTo>
                      <a:pt x="31" y="10"/>
                      <a:pt x="31" y="10"/>
                      <a:pt x="31" y="10"/>
                    </a:cubicBezTo>
                    <a:cubicBezTo>
                      <a:pt x="27" y="7"/>
                      <a:pt x="24" y="6"/>
                      <a:pt x="19" y="6"/>
                    </a:cubicBezTo>
                    <a:cubicBezTo>
                      <a:pt x="18" y="6"/>
                      <a:pt x="17" y="6"/>
                      <a:pt x="15" y="6"/>
                    </a:cubicBezTo>
                    <a:cubicBezTo>
                      <a:pt x="14" y="7"/>
                      <a:pt x="13" y="7"/>
                      <a:pt x="12" y="8"/>
                    </a:cubicBezTo>
                    <a:cubicBezTo>
                      <a:pt x="11" y="8"/>
                      <a:pt x="11" y="9"/>
                      <a:pt x="10" y="10"/>
                    </a:cubicBezTo>
                    <a:cubicBezTo>
                      <a:pt x="9" y="10"/>
                      <a:pt x="9" y="12"/>
                      <a:pt x="9" y="13"/>
                    </a:cubicBezTo>
                    <a:cubicBezTo>
                      <a:pt x="9" y="14"/>
                      <a:pt x="9" y="15"/>
                      <a:pt x="10" y="16"/>
                    </a:cubicBezTo>
                    <a:cubicBezTo>
                      <a:pt x="10" y="16"/>
                      <a:pt x="11" y="17"/>
                      <a:pt x="12" y="18"/>
                    </a:cubicBezTo>
                    <a:cubicBezTo>
                      <a:pt x="13" y="19"/>
                      <a:pt x="14" y="19"/>
                      <a:pt x="15" y="20"/>
                    </a:cubicBezTo>
                    <a:cubicBezTo>
                      <a:pt x="16" y="21"/>
                      <a:pt x="18" y="21"/>
                      <a:pt x="19" y="22"/>
                    </a:cubicBezTo>
                    <a:cubicBezTo>
                      <a:pt x="21" y="23"/>
                      <a:pt x="23" y="24"/>
                      <a:pt x="25" y="25"/>
                    </a:cubicBezTo>
                    <a:cubicBezTo>
                      <a:pt x="26" y="26"/>
                      <a:pt x="27" y="27"/>
                      <a:pt x="29" y="28"/>
                    </a:cubicBezTo>
                    <a:cubicBezTo>
                      <a:pt x="30" y="29"/>
                      <a:pt x="31" y="31"/>
                      <a:pt x="31" y="32"/>
                    </a:cubicBezTo>
                    <a:cubicBezTo>
                      <a:pt x="32" y="34"/>
                      <a:pt x="33" y="35"/>
                      <a:pt x="33" y="37"/>
                    </a:cubicBezTo>
                    <a:cubicBezTo>
                      <a:pt x="33" y="40"/>
                      <a:pt x="32" y="42"/>
                      <a:pt x="31" y="44"/>
                    </a:cubicBezTo>
                    <a:cubicBezTo>
                      <a:pt x="30" y="45"/>
                      <a:pt x="29" y="47"/>
                      <a:pt x="27" y="48"/>
                    </a:cubicBezTo>
                    <a:cubicBezTo>
                      <a:pt x="25" y="49"/>
                      <a:pt x="23" y="50"/>
                      <a:pt x="21" y="50"/>
                    </a:cubicBezTo>
                    <a:cubicBezTo>
                      <a:pt x="18" y="51"/>
                      <a:pt x="16" y="51"/>
                      <a:pt x="13" y="51"/>
                    </a:cubicBezTo>
                    <a:cubicBezTo>
                      <a:pt x="13" y="51"/>
                      <a:pt x="11" y="51"/>
                      <a:pt x="10" y="51"/>
                    </a:cubicBezTo>
                    <a:cubicBezTo>
                      <a:pt x="9" y="51"/>
                      <a:pt x="8" y="51"/>
                      <a:pt x="6" y="51"/>
                    </a:cubicBezTo>
                    <a:cubicBezTo>
                      <a:pt x="5" y="51"/>
                      <a:pt x="4" y="50"/>
                      <a:pt x="3" y="50"/>
                    </a:cubicBezTo>
                    <a:cubicBezTo>
                      <a:pt x="1"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0" name="Freeform 107">
                <a:extLst>
                  <a:ext uri="{FF2B5EF4-FFF2-40B4-BE49-F238E27FC236}">
                    <a16:creationId xmlns:a16="http://schemas.microsoft.com/office/drawing/2014/main" id="{DDF62CC7-0B41-4591-89CC-41B786712389}"/>
                  </a:ext>
                </a:extLst>
              </p:cNvPr>
              <p:cNvSpPr>
                <a:spLocks/>
              </p:cNvSpPr>
              <p:nvPr/>
            </p:nvSpPr>
            <p:spPr bwMode="auto">
              <a:xfrm>
                <a:off x="2953" y="3145"/>
                <a:ext cx="33" cy="52"/>
              </a:xfrm>
              <a:custGeom>
                <a:avLst/>
                <a:gdLst>
                  <a:gd name="T0" fmla="*/ 0 w 33"/>
                  <a:gd name="T1" fmla="*/ 49 h 52"/>
                  <a:gd name="T2" fmla="*/ 0 w 33"/>
                  <a:gd name="T3" fmla="*/ 40 h 52"/>
                  <a:gd name="T4" fmla="*/ 3 w 33"/>
                  <a:gd name="T5" fmla="*/ 42 h 52"/>
                  <a:gd name="T6" fmla="*/ 7 w 33"/>
                  <a:gd name="T7" fmla="*/ 44 h 52"/>
                  <a:gd name="T8" fmla="*/ 10 w 33"/>
                  <a:gd name="T9" fmla="*/ 45 h 52"/>
                  <a:gd name="T10" fmla="*/ 13 w 33"/>
                  <a:gd name="T11" fmla="*/ 45 h 52"/>
                  <a:gd name="T12" fmla="*/ 21 w 33"/>
                  <a:gd name="T13" fmla="*/ 44 h 52"/>
                  <a:gd name="T14" fmla="*/ 24 w 33"/>
                  <a:gd name="T15" fmla="*/ 38 h 52"/>
                  <a:gd name="T16" fmla="*/ 23 w 33"/>
                  <a:gd name="T17" fmla="*/ 35 h 52"/>
                  <a:gd name="T18" fmla="*/ 21 w 33"/>
                  <a:gd name="T19" fmla="*/ 33 h 52"/>
                  <a:gd name="T20" fmla="*/ 17 w 33"/>
                  <a:gd name="T21" fmla="*/ 31 h 52"/>
                  <a:gd name="T22" fmla="*/ 13 w 33"/>
                  <a:gd name="T23" fmla="*/ 29 h 52"/>
                  <a:gd name="T24" fmla="*/ 8 w 33"/>
                  <a:gd name="T25" fmla="*/ 26 h 52"/>
                  <a:gd name="T26" fmla="*/ 4 w 33"/>
                  <a:gd name="T27" fmla="*/ 23 h 52"/>
                  <a:gd name="T28" fmla="*/ 1 w 33"/>
                  <a:gd name="T29" fmla="*/ 19 h 52"/>
                  <a:gd name="T30" fmla="*/ 1 w 33"/>
                  <a:gd name="T31" fmla="*/ 14 h 52"/>
                  <a:gd name="T32" fmla="*/ 2 w 33"/>
                  <a:gd name="T33" fmla="*/ 7 h 52"/>
                  <a:gd name="T34" fmla="*/ 7 w 33"/>
                  <a:gd name="T35" fmla="*/ 3 h 52"/>
                  <a:gd name="T36" fmla="*/ 13 w 33"/>
                  <a:gd name="T37" fmla="*/ 0 h 52"/>
                  <a:gd name="T38" fmla="*/ 19 w 33"/>
                  <a:gd name="T39" fmla="*/ 0 h 52"/>
                  <a:gd name="T40" fmla="*/ 31 w 33"/>
                  <a:gd name="T41" fmla="*/ 2 h 52"/>
                  <a:gd name="T42" fmla="*/ 31 w 33"/>
                  <a:gd name="T43" fmla="*/ 10 h 52"/>
                  <a:gd name="T44" fmla="*/ 20 w 33"/>
                  <a:gd name="T45" fmla="*/ 7 h 52"/>
                  <a:gd name="T46" fmla="*/ 16 w 33"/>
                  <a:gd name="T47" fmla="*/ 7 h 52"/>
                  <a:gd name="T48" fmla="*/ 13 w 33"/>
                  <a:gd name="T49" fmla="*/ 8 h 52"/>
                  <a:gd name="T50" fmla="*/ 11 w 33"/>
                  <a:gd name="T51" fmla="*/ 10 h 52"/>
                  <a:gd name="T52" fmla="*/ 10 w 33"/>
                  <a:gd name="T53" fmla="*/ 14 h 52"/>
                  <a:gd name="T54" fmla="*/ 11 w 33"/>
                  <a:gd name="T55" fmla="*/ 16 h 52"/>
                  <a:gd name="T56" fmla="*/ 13 w 33"/>
                  <a:gd name="T57" fmla="*/ 19 h 52"/>
                  <a:gd name="T58" fmla="*/ 16 w 33"/>
                  <a:gd name="T59" fmla="*/ 21 h 52"/>
                  <a:gd name="T60" fmla="*/ 20 w 33"/>
                  <a:gd name="T61" fmla="*/ 23 h 52"/>
                  <a:gd name="T62" fmla="*/ 25 w 33"/>
                  <a:gd name="T63" fmla="*/ 26 h 52"/>
                  <a:gd name="T64" fmla="*/ 29 w 33"/>
                  <a:gd name="T65" fmla="*/ 29 h 52"/>
                  <a:gd name="T66" fmla="*/ 32 w 33"/>
                  <a:gd name="T67" fmla="*/ 33 h 52"/>
                  <a:gd name="T68" fmla="*/ 33 w 33"/>
                  <a:gd name="T69" fmla="*/ 38 h 52"/>
                  <a:gd name="T70" fmla="*/ 32 w 33"/>
                  <a:gd name="T71" fmla="*/ 44 h 52"/>
                  <a:gd name="T72" fmla="*/ 27 w 33"/>
                  <a:gd name="T73" fmla="*/ 49 h 52"/>
                  <a:gd name="T74" fmla="*/ 21 w 33"/>
                  <a:gd name="T75" fmla="*/ 51 h 52"/>
                  <a:gd name="T76" fmla="*/ 14 w 33"/>
                  <a:gd name="T77" fmla="*/ 52 h 52"/>
                  <a:gd name="T78" fmla="*/ 11 w 33"/>
                  <a:gd name="T79" fmla="*/ 52 h 52"/>
                  <a:gd name="T80" fmla="*/ 7 w 33"/>
                  <a:gd name="T81" fmla="*/ 52 h 52"/>
                  <a:gd name="T82" fmla="*/ 3 w 33"/>
                  <a:gd name="T83" fmla="*/ 51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4"/>
                      <a:pt x="7" y="44"/>
                    </a:cubicBezTo>
                    <a:cubicBezTo>
                      <a:pt x="8" y="44"/>
                      <a:pt x="9" y="45"/>
                      <a:pt x="10" y="45"/>
                    </a:cubicBezTo>
                    <a:cubicBezTo>
                      <a:pt x="11" y="45"/>
                      <a:pt x="13" y="45"/>
                      <a:pt x="13" y="45"/>
                    </a:cubicBezTo>
                    <a:cubicBezTo>
                      <a:pt x="17" y="45"/>
                      <a:pt x="20" y="45"/>
                      <a:pt x="21" y="44"/>
                    </a:cubicBezTo>
                    <a:cubicBezTo>
                      <a:pt x="23" y="42"/>
                      <a:pt x="24" y="41"/>
                      <a:pt x="24" y="38"/>
                    </a:cubicBezTo>
                    <a:cubicBezTo>
                      <a:pt x="24" y="37"/>
                      <a:pt x="24" y="36"/>
                      <a:pt x="23" y="35"/>
                    </a:cubicBezTo>
                    <a:cubicBezTo>
                      <a:pt x="23" y="34"/>
                      <a:pt x="22" y="34"/>
                      <a:pt x="21" y="33"/>
                    </a:cubicBezTo>
                    <a:cubicBezTo>
                      <a:pt x="20" y="32"/>
                      <a:pt x="19" y="31"/>
                      <a:pt x="17" y="31"/>
                    </a:cubicBezTo>
                    <a:cubicBezTo>
                      <a:pt x="16" y="30"/>
                      <a:pt x="15" y="30"/>
                      <a:pt x="13" y="29"/>
                    </a:cubicBezTo>
                    <a:cubicBezTo>
                      <a:pt x="11" y="28"/>
                      <a:pt x="10" y="27"/>
                      <a:pt x="8" y="26"/>
                    </a:cubicBezTo>
                    <a:cubicBezTo>
                      <a:pt x="7" y="25"/>
                      <a:pt x="5" y="24"/>
                      <a:pt x="4" y="23"/>
                    </a:cubicBezTo>
                    <a:cubicBezTo>
                      <a:pt x="3" y="22"/>
                      <a:pt x="2" y="20"/>
                      <a:pt x="1" y="19"/>
                    </a:cubicBezTo>
                    <a:cubicBezTo>
                      <a:pt x="1" y="17"/>
                      <a:pt x="1" y="16"/>
                      <a:pt x="1" y="14"/>
                    </a:cubicBezTo>
                    <a:cubicBezTo>
                      <a:pt x="1" y="11"/>
                      <a:pt x="1" y="9"/>
                      <a:pt x="2" y="7"/>
                    </a:cubicBezTo>
                    <a:cubicBezTo>
                      <a:pt x="3" y="6"/>
                      <a:pt x="5" y="4"/>
                      <a:pt x="7" y="3"/>
                    </a:cubicBezTo>
                    <a:cubicBezTo>
                      <a:pt x="8" y="2"/>
                      <a:pt x="10" y="1"/>
                      <a:pt x="13" y="0"/>
                    </a:cubicBezTo>
                    <a:cubicBezTo>
                      <a:pt x="15" y="0"/>
                      <a:pt x="17" y="0"/>
                      <a:pt x="19" y="0"/>
                    </a:cubicBezTo>
                    <a:cubicBezTo>
                      <a:pt x="25" y="0"/>
                      <a:pt x="29" y="0"/>
                      <a:pt x="31" y="2"/>
                    </a:cubicBezTo>
                    <a:cubicBezTo>
                      <a:pt x="31" y="10"/>
                      <a:pt x="31" y="10"/>
                      <a:pt x="31" y="10"/>
                    </a:cubicBezTo>
                    <a:cubicBezTo>
                      <a:pt x="28" y="8"/>
                      <a:pt x="24" y="7"/>
                      <a:pt x="20" y="7"/>
                    </a:cubicBezTo>
                    <a:cubicBezTo>
                      <a:pt x="19" y="7"/>
                      <a:pt x="17" y="7"/>
                      <a:pt x="16" y="7"/>
                    </a:cubicBezTo>
                    <a:cubicBezTo>
                      <a:pt x="15" y="8"/>
                      <a:pt x="14" y="8"/>
                      <a:pt x="13" y="8"/>
                    </a:cubicBezTo>
                    <a:cubicBezTo>
                      <a:pt x="12" y="9"/>
                      <a:pt x="11" y="10"/>
                      <a:pt x="11" y="10"/>
                    </a:cubicBezTo>
                    <a:cubicBezTo>
                      <a:pt x="10" y="11"/>
                      <a:pt x="10" y="12"/>
                      <a:pt x="10" y="14"/>
                    </a:cubicBezTo>
                    <a:cubicBezTo>
                      <a:pt x="10" y="15"/>
                      <a:pt x="10" y="16"/>
                      <a:pt x="11" y="16"/>
                    </a:cubicBezTo>
                    <a:cubicBezTo>
                      <a:pt x="11" y="17"/>
                      <a:pt x="12" y="18"/>
                      <a:pt x="13" y="19"/>
                    </a:cubicBezTo>
                    <a:cubicBezTo>
                      <a:pt x="13" y="20"/>
                      <a:pt x="15" y="20"/>
                      <a:pt x="16" y="21"/>
                    </a:cubicBezTo>
                    <a:cubicBezTo>
                      <a:pt x="17" y="22"/>
                      <a:pt x="19" y="22"/>
                      <a:pt x="20" y="23"/>
                    </a:cubicBezTo>
                    <a:cubicBezTo>
                      <a:pt x="22" y="24"/>
                      <a:pt x="24" y="25"/>
                      <a:pt x="25" y="26"/>
                    </a:cubicBezTo>
                    <a:cubicBezTo>
                      <a:pt x="27" y="27"/>
                      <a:pt x="28" y="28"/>
                      <a:pt x="29" y="29"/>
                    </a:cubicBezTo>
                    <a:cubicBezTo>
                      <a:pt x="31" y="30"/>
                      <a:pt x="31" y="32"/>
                      <a:pt x="32" y="33"/>
                    </a:cubicBezTo>
                    <a:cubicBezTo>
                      <a:pt x="33" y="34"/>
                      <a:pt x="33" y="36"/>
                      <a:pt x="33" y="38"/>
                    </a:cubicBezTo>
                    <a:cubicBezTo>
                      <a:pt x="33" y="40"/>
                      <a:pt x="33" y="43"/>
                      <a:pt x="32" y="44"/>
                    </a:cubicBezTo>
                    <a:cubicBezTo>
                      <a:pt x="31" y="46"/>
                      <a:pt x="29" y="48"/>
                      <a:pt x="27" y="49"/>
                    </a:cubicBezTo>
                    <a:cubicBezTo>
                      <a:pt x="25" y="50"/>
                      <a:pt x="23" y="51"/>
                      <a:pt x="21" y="51"/>
                    </a:cubicBezTo>
                    <a:cubicBezTo>
                      <a:pt x="19" y="52"/>
                      <a:pt x="17" y="52"/>
                      <a:pt x="14" y="52"/>
                    </a:cubicBezTo>
                    <a:cubicBezTo>
                      <a:pt x="13" y="52"/>
                      <a:pt x="12" y="52"/>
                      <a:pt x="11" y="52"/>
                    </a:cubicBezTo>
                    <a:cubicBezTo>
                      <a:pt x="10" y="52"/>
                      <a:pt x="9" y="52"/>
                      <a:pt x="7" y="52"/>
                    </a:cubicBezTo>
                    <a:cubicBezTo>
                      <a:pt x="5" y="52"/>
                      <a:pt x="5" y="51"/>
                      <a:pt x="3" y="51"/>
                    </a:cubicBezTo>
                    <a:cubicBezTo>
                      <a:pt x="2"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1" name="Freeform 108">
                <a:extLst>
                  <a:ext uri="{FF2B5EF4-FFF2-40B4-BE49-F238E27FC236}">
                    <a16:creationId xmlns:a16="http://schemas.microsoft.com/office/drawing/2014/main" id="{925D55B0-85A5-47D2-9664-780FD03A7D86}"/>
                  </a:ext>
                </a:extLst>
              </p:cNvPr>
              <p:cNvSpPr>
                <a:spLocks noEditPoints="1"/>
              </p:cNvSpPr>
              <p:nvPr/>
            </p:nvSpPr>
            <p:spPr bwMode="auto">
              <a:xfrm>
                <a:off x="2996" y="3144"/>
                <a:ext cx="44" cy="52"/>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4 w 44"/>
                  <a:gd name="T11" fmla="*/ 52 h 52"/>
                  <a:gd name="T12" fmla="*/ 0 w 44"/>
                  <a:gd name="T13" fmla="*/ 52 h 52"/>
                  <a:gd name="T14" fmla="*/ 8 w 44"/>
                  <a:gd name="T15" fmla="*/ 7 h 52"/>
                  <a:gd name="T16" fmla="*/ 8 w 44"/>
                  <a:gd name="T17" fmla="*/ 45 h 52"/>
                  <a:gd name="T18" fmla="*/ 15 w 44"/>
                  <a:gd name="T19" fmla="*/ 45 h 52"/>
                  <a:gd name="T20" fmla="*/ 29 w 44"/>
                  <a:gd name="T21" fmla="*/ 40 h 52"/>
                  <a:gd name="T22" fmla="*/ 34 w 44"/>
                  <a:gd name="T23" fmla="*/ 26 h 52"/>
                  <a:gd name="T24" fmla="*/ 16 w 44"/>
                  <a:gd name="T25" fmla="*/ 7 h 52"/>
                  <a:gd name="T26" fmla="*/ 8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4" y="0"/>
                      <a:pt x="44" y="9"/>
                      <a:pt x="44" y="25"/>
                    </a:cubicBezTo>
                    <a:cubicBezTo>
                      <a:pt x="44" y="33"/>
                      <a:pt x="41" y="40"/>
                      <a:pt x="36" y="45"/>
                    </a:cubicBezTo>
                    <a:cubicBezTo>
                      <a:pt x="31" y="49"/>
                      <a:pt x="24" y="52"/>
                      <a:pt x="14" y="52"/>
                    </a:cubicBezTo>
                    <a:cubicBezTo>
                      <a:pt x="0" y="52"/>
                      <a:pt x="0" y="52"/>
                      <a:pt x="0" y="52"/>
                    </a:cubicBezTo>
                    <a:close/>
                    <a:moveTo>
                      <a:pt x="8" y="7"/>
                    </a:moveTo>
                    <a:cubicBezTo>
                      <a:pt x="8" y="45"/>
                      <a:pt x="8" y="45"/>
                      <a:pt x="8" y="45"/>
                    </a:cubicBezTo>
                    <a:cubicBezTo>
                      <a:pt x="15" y="45"/>
                      <a:pt x="15" y="45"/>
                      <a:pt x="15" y="45"/>
                    </a:cubicBezTo>
                    <a:cubicBezTo>
                      <a:pt x="21" y="45"/>
                      <a:pt x="26" y="43"/>
                      <a:pt x="29" y="40"/>
                    </a:cubicBezTo>
                    <a:cubicBezTo>
                      <a:pt x="32" y="37"/>
                      <a:pt x="34" y="32"/>
                      <a:pt x="34" y="26"/>
                    </a:cubicBezTo>
                    <a:cubicBezTo>
                      <a:pt x="34" y="14"/>
                      <a:pt x="28" y="7"/>
                      <a:pt x="16" y="7"/>
                    </a:cubicBezTo>
                    <a:lnTo>
                      <a:pt x="8"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27" name="protect" descr="protect">
            <a:extLst>
              <a:ext uri="{FF2B5EF4-FFF2-40B4-BE49-F238E27FC236}">
                <a16:creationId xmlns:a16="http://schemas.microsoft.com/office/drawing/2014/main" id="{2E1C00AB-12DA-4F4F-B4E8-EE4F41C6CB61}"/>
              </a:ext>
            </a:extLst>
          </p:cNvPr>
          <p:cNvGrpSpPr>
            <a:grpSpLocks noChangeAspect="1"/>
          </p:cNvGrpSpPr>
          <p:nvPr/>
        </p:nvGrpSpPr>
        <p:grpSpPr>
          <a:xfrm>
            <a:off x="794420" y="1549836"/>
            <a:ext cx="1025501" cy="1017789"/>
            <a:chOff x="10090886" y="4843634"/>
            <a:chExt cx="464503" cy="461010"/>
          </a:xfrm>
        </p:grpSpPr>
        <p:sp>
          <p:nvSpPr>
            <p:cNvPr id="128" name="Freeform: Shape 127">
              <a:extLst>
                <a:ext uri="{FF2B5EF4-FFF2-40B4-BE49-F238E27FC236}">
                  <a16:creationId xmlns:a16="http://schemas.microsoft.com/office/drawing/2014/main" id="{FEA09015-74A1-4A2A-8A5B-D804CE029630}"/>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1922CE7-3D95-41A9-A02D-BC9583F4C93C}"/>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DDB7EE69-2EA6-43A1-9934-B263279D741D}"/>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0B9B912-C85F-487C-ACFA-6F7D5D0BEC89}"/>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5B01A9B1-8FD4-4CE3-BBAF-78C3B704EAC3}"/>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1861AC4-1C9C-4C41-BBA3-118E7E226365}"/>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44943637-CF59-400A-9460-84491B42B900}"/>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BC2131DD-0F9F-4355-BF35-5BF700905EF1}"/>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32755285-6A62-4FB2-B8D7-3550E95A45F4}"/>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9" name="Oval 138">
            <a:extLst>
              <a:ext uri="{FF2B5EF4-FFF2-40B4-BE49-F238E27FC236}">
                <a16:creationId xmlns:a16="http://schemas.microsoft.com/office/drawing/2014/main" id="{425B48FF-0FD9-4913-B98F-68A55288E0EB}"/>
              </a:ext>
            </a:extLst>
          </p:cNvPr>
          <p:cNvSpPr/>
          <p:nvPr/>
        </p:nvSpPr>
        <p:spPr bwMode="auto">
          <a:xfrm>
            <a:off x="2462346" y="1534208"/>
            <a:ext cx="1152690" cy="1152686"/>
          </a:xfrm>
          <a:prstGeom prst="ellipse">
            <a:avLst/>
          </a:prstGeom>
          <a:noFill/>
          <a:ln w="5715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permissions" descr="permissions, key">
            <a:extLst>
              <a:ext uri="{FF2B5EF4-FFF2-40B4-BE49-F238E27FC236}">
                <a16:creationId xmlns:a16="http://schemas.microsoft.com/office/drawing/2014/main" id="{BAD6424F-FDB3-4A13-9B95-AF07CB53A788}"/>
              </a:ext>
            </a:extLst>
          </p:cNvPr>
          <p:cNvGrpSpPr>
            <a:grpSpLocks noChangeAspect="1"/>
          </p:cNvGrpSpPr>
          <p:nvPr/>
        </p:nvGrpSpPr>
        <p:grpSpPr>
          <a:xfrm>
            <a:off x="2721695" y="1811843"/>
            <a:ext cx="579127" cy="579127"/>
            <a:chOff x="4455979" y="4849400"/>
            <a:chExt cx="389526" cy="389526"/>
          </a:xfrm>
        </p:grpSpPr>
        <p:sp>
          <p:nvSpPr>
            <p:cNvPr id="142" name="Freeform: Shape 141">
              <a:extLst>
                <a:ext uri="{FF2B5EF4-FFF2-40B4-BE49-F238E27FC236}">
                  <a16:creationId xmlns:a16="http://schemas.microsoft.com/office/drawing/2014/main" id="{FDB5399F-C1E9-49E1-8FF8-9EEE7A312457}"/>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C1CF835-490B-4D89-868D-6D42D79AD532}"/>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2050" name="Picture 2" descr="Newsletter August 2020 (New Students) – Dunbartonshire School of Guitar">
            <a:extLst>
              <a:ext uri="{FF2B5EF4-FFF2-40B4-BE49-F238E27FC236}">
                <a16:creationId xmlns:a16="http://schemas.microsoft.com/office/drawing/2014/main" id="{BE37E00E-EE37-433B-9710-986760A41A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820" y="6068204"/>
            <a:ext cx="412876" cy="3409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lose up of a sign&#10;&#10;Description generated with high confidence">
            <a:extLst>
              <a:ext uri="{FF2B5EF4-FFF2-40B4-BE49-F238E27FC236}">
                <a16:creationId xmlns:a16="http://schemas.microsoft.com/office/drawing/2014/main" id="{61F5F1F4-CA82-4CBD-AFB0-B7CB8A065A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9013" y="5707901"/>
            <a:ext cx="1482376" cy="711999"/>
          </a:xfrm>
          <a:prstGeom prst="rect">
            <a:avLst/>
          </a:prstGeom>
        </p:spPr>
      </p:pic>
      <p:pic>
        <p:nvPicPr>
          <p:cNvPr id="5" name="Picture 4" descr="A close up of a sign&#10;&#10;Description generated with high confidence">
            <a:extLst>
              <a:ext uri="{FF2B5EF4-FFF2-40B4-BE49-F238E27FC236}">
                <a16:creationId xmlns:a16="http://schemas.microsoft.com/office/drawing/2014/main" id="{750E01B0-8D0F-45B6-AB2F-94066827DC4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3969" y="5732483"/>
            <a:ext cx="1482376" cy="711999"/>
          </a:xfrm>
          <a:prstGeom prst="rect">
            <a:avLst/>
          </a:prstGeom>
        </p:spPr>
      </p:pic>
    </p:spTree>
    <p:custDataLst>
      <p:tags r:id="rId2"/>
    </p:custDataLst>
    <p:extLst>
      <p:ext uri="{BB962C8B-B14F-4D97-AF65-F5344CB8AC3E}">
        <p14:creationId xmlns:p14="http://schemas.microsoft.com/office/powerpoint/2010/main" val="970648268"/>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356638FC-45F7-412D-B72F-341A5D1DB86A}"/>
              </a:ext>
            </a:extLst>
          </p:cNvPr>
          <p:cNvSpPr>
            <a:spLocks noGrp="1"/>
          </p:cNvSpPr>
          <p:nvPr>
            <p:ph type="body" sz="quarter" idx="4294967295"/>
          </p:nvPr>
        </p:nvSpPr>
        <p:spPr>
          <a:xfrm>
            <a:off x="410972" y="1471564"/>
            <a:ext cx="11198225" cy="4074962"/>
          </a:xfrm>
        </p:spPr>
        <p:txBody>
          <a:bodyPr/>
          <a:lstStyle/>
          <a:p>
            <a:pPr marL="342900" indent="-342900" algn="l">
              <a:buFont typeface="Arial" panose="020B0604020202020204" pitchFamily="34" charset="0"/>
              <a:buChar char="•"/>
            </a:pPr>
            <a:r>
              <a:rPr lang="en-GB" sz="1800" dirty="0"/>
              <a:t>Since </a:t>
            </a:r>
            <a:r>
              <a:rPr lang="en-GB" sz="1800" b="1" spc="-50" dirty="0">
                <a:ln w="3175">
                  <a:noFill/>
                </a:ln>
                <a:solidFill>
                  <a:srgbClr val="00B050"/>
                </a:solidFill>
              </a:rPr>
              <a:t>June 2017 </a:t>
            </a:r>
            <a:r>
              <a:rPr lang="en-GB" sz="1800" dirty="0"/>
              <a:t>Azure Storage automatically encrypts all data in a storage account at the service level (SSE) using </a:t>
            </a:r>
            <a:r>
              <a:rPr lang="en-GB" sz="1800" b="1" spc="-50" dirty="0">
                <a:ln w="3175">
                  <a:noFill/>
                </a:ln>
                <a:solidFill>
                  <a:srgbClr val="00B050"/>
                </a:solidFill>
              </a:rPr>
              <a:t>256-bit AES </a:t>
            </a:r>
            <a:r>
              <a:rPr lang="en-GB" sz="1800" dirty="0"/>
              <a:t>encryption , one of the strongest block ciphers available</a:t>
            </a:r>
          </a:p>
          <a:p>
            <a:pPr marL="342900" indent="-342900" algn="l">
              <a:buFont typeface="Arial" panose="020B0604020202020204" pitchFamily="34" charset="0"/>
              <a:buChar char="•"/>
            </a:pPr>
            <a:endParaRPr lang="en-GB" sz="1800" dirty="0"/>
          </a:p>
          <a:p>
            <a:pPr marL="342900" indent="-342900" algn="l">
              <a:buFont typeface="Arial" panose="020B0604020202020204" pitchFamily="34" charset="0"/>
              <a:buChar char="•"/>
            </a:pPr>
            <a:r>
              <a:rPr lang="en-GB" sz="1800" dirty="0"/>
              <a:t>Azure Storage is </a:t>
            </a:r>
            <a:r>
              <a:rPr lang="en-GB" sz="1800" b="1" spc="-50" dirty="0">
                <a:ln w="3175">
                  <a:noFill/>
                </a:ln>
                <a:solidFill>
                  <a:srgbClr val="00B050"/>
                </a:solidFill>
              </a:rPr>
              <a:t>FIPS 140-2 </a:t>
            </a:r>
            <a:r>
              <a:rPr lang="en-GB" sz="1800" dirty="0"/>
              <a:t>compliant</a:t>
            </a:r>
          </a:p>
          <a:p>
            <a:pPr marL="342900" indent="-342900" algn="l">
              <a:buFont typeface="Arial" panose="020B0604020202020204" pitchFamily="34" charset="0"/>
              <a:buChar char="•"/>
            </a:pPr>
            <a:endParaRPr lang="en-GB" sz="1800" dirty="0"/>
          </a:p>
          <a:p>
            <a:pPr marL="342900" indent="-342900" algn="l">
              <a:buFont typeface="Arial" panose="020B0604020202020204" pitchFamily="34" charset="0"/>
              <a:buChar char="•"/>
            </a:pPr>
            <a:r>
              <a:rPr lang="en-GB" sz="1800" dirty="0"/>
              <a:t>Microsoft offer a plethora of encryption options to meet your customers needs – can be overwhelming</a:t>
            </a:r>
          </a:p>
          <a:p>
            <a:pPr marL="342900" indent="-342900" algn="l">
              <a:buFont typeface="Arial" panose="020B0604020202020204" pitchFamily="34" charset="0"/>
              <a:buChar char="•"/>
            </a:pPr>
            <a:endParaRPr lang="en-GB" sz="1800" dirty="0"/>
          </a:p>
          <a:p>
            <a:pPr marL="342900" indent="-342900" algn="l">
              <a:buFont typeface="Arial" panose="020B0604020202020204" pitchFamily="34" charset="0"/>
              <a:buChar char="•"/>
            </a:pPr>
            <a:r>
              <a:rPr lang="en-GB" sz="1800" dirty="0"/>
              <a:t>Beware of the </a:t>
            </a:r>
            <a:r>
              <a:rPr lang="en-GB" sz="1800" b="1" spc="-50" dirty="0">
                <a:ln w="3175">
                  <a:noFill/>
                </a:ln>
                <a:solidFill>
                  <a:srgbClr val="00B050"/>
                </a:solidFill>
              </a:rPr>
              <a:t>limitations </a:t>
            </a:r>
            <a:r>
              <a:rPr lang="en-GB" sz="1800" dirty="0"/>
              <a:t>i.e. with </a:t>
            </a:r>
            <a:r>
              <a:rPr lang="en-GB" sz="1800" b="1" spc="-50" dirty="0">
                <a:ln w="3175">
                  <a:noFill/>
                </a:ln>
                <a:solidFill>
                  <a:srgbClr val="00B050"/>
                </a:solidFill>
              </a:rPr>
              <a:t>Linux ADE </a:t>
            </a:r>
            <a:r>
              <a:rPr lang="en-GB" sz="1800" b="1" dirty="0"/>
              <a:t>a</a:t>
            </a:r>
            <a:r>
              <a:rPr lang="en-GB" sz="1800" dirty="0"/>
              <a:t>fter you've encrypted the OS volume, disabling encryption on the OS volume isn't supported. Once you enable Customer-Managed-Keys (CMK) for Azure </a:t>
            </a:r>
            <a:r>
              <a:rPr lang="en-GB" sz="1800" b="1" spc="-50" dirty="0">
                <a:ln w="3175">
                  <a:noFill/>
                </a:ln>
                <a:solidFill>
                  <a:srgbClr val="00B050"/>
                </a:solidFill>
              </a:rPr>
              <a:t>Managed</a:t>
            </a:r>
            <a:r>
              <a:rPr lang="en-GB" sz="1800" dirty="0"/>
              <a:t> </a:t>
            </a:r>
            <a:r>
              <a:rPr lang="en-GB" sz="1800" b="1" spc="-50" dirty="0">
                <a:ln w="3175">
                  <a:noFill/>
                </a:ln>
                <a:solidFill>
                  <a:srgbClr val="00B050"/>
                </a:solidFill>
              </a:rPr>
              <a:t>Disks</a:t>
            </a:r>
            <a:r>
              <a:rPr lang="en-GB" sz="1800" dirty="0"/>
              <a:t>, the feature can not be </a:t>
            </a:r>
            <a:r>
              <a:rPr lang="en-GB" sz="1800" b="1" spc="-50" dirty="0">
                <a:ln w="3175">
                  <a:noFill/>
                </a:ln>
                <a:solidFill>
                  <a:srgbClr val="00B050"/>
                </a:solidFill>
              </a:rPr>
              <a:t>disabled.</a:t>
            </a:r>
          </a:p>
          <a:p>
            <a:pPr marL="342900" indent="-342900" algn="l">
              <a:buFont typeface="Arial" panose="020B0604020202020204" pitchFamily="34" charset="0"/>
              <a:buChar char="•"/>
            </a:pPr>
            <a:endParaRPr lang="en-GB" sz="1800" dirty="0"/>
          </a:p>
          <a:p>
            <a:pPr algn="l"/>
            <a:r>
              <a:rPr lang="en-GB" sz="1800" b="1" spc="-50" dirty="0">
                <a:ln w="3175">
                  <a:noFill/>
                </a:ln>
                <a:solidFill>
                  <a:schemeClr val="tx1"/>
                </a:solidFill>
              </a:rPr>
              <a:t>NOTE: </a:t>
            </a:r>
            <a:r>
              <a:rPr lang="en-GB" sz="1800" dirty="0"/>
              <a:t>Encryption is an </a:t>
            </a:r>
            <a:r>
              <a:rPr lang="en-GB" sz="1800" b="1" spc="-50" dirty="0">
                <a:ln w="3175">
                  <a:noFill/>
                </a:ln>
                <a:solidFill>
                  <a:srgbClr val="00B050"/>
                </a:solidFill>
              </a:rPr>
              <a:t>immense </a:t>
            </a:r>
            <a:r>
              <a:rPr lang="en-GB" sz="1800" dirty="0"/>
              <a:t>topic; e.g., SQL </a:t>
            </a:r>
            <a:r>
              <a:rPr lang="en-GB" sz="1800" b="1" spc="-50" dirty="0">
                <a:ln w="3175">
                  <a:noFill/>
                </a:ln>
                <a:solidFill>
                  <a:srgbClr val="00B050"/>
                </a:solidFill>
              </a:rPr>
              <a:t>Always Encrypted, TDE, Host-based </a:t>
            </a:r>
            <a:r>
              <a:rPr lang="en-GB" sz="1800" dirty="0"/>
              <a:t>encryption for AKS clusters, </a:t>
            </a:r>
            <a:r>
              <a:rPr lang="en-GB" sz="1800" b="1" spc="-50" dirty="0">
                <a:ln w="3175">
                  <a:noFill/>
                </a:ln>
                <a:solidFill>
                  <a:srgbClr val="00B050"/>
                </a:solidFill>
              </a:rPr>
              <a:t>TLS </a:t>
            </a:r>
            <a:r>
              <a:rPr lang="en-GB" sz="1800" dirty="0"/>
              <a:t>encryption used to </a:t>
            </a:r>
            <a:r>
              <a:rPr lang="en-GB" sz="2000" dirty="0"/>
              <a:t>protect data that is traveling between cloud services</a:t>
            </a:r>
          </a:p>
        </p:txBody>
      </p:sp>
      <p:sp>
        <p:nvSpPr>
          <p:cNvPr id="6" name="Title 5">
            <a:extLst>
              <a:ext uri="{FF2B5EF4-FFF2-40B4-BE49-F238E27FC236}">
                <a16:creationId xmlns:a16="http://schemas.microsoft.com/office/drawing/2014/main" id="{424AE467-24D8-4C43-B697-4899E9D897A8}"/>
              </a:ext>
            </a:extLst>
          </p:cNvPr>
          <p:cNvSpPr txBox="1">
            <a:spLocks noGrp="1"/>
          </p:cNvSpPr>
          <p:nvPr>
            <p:ph type="title" idx="4294967295"/>
          </p:nvPr>
        </p:nvSpPr>
        <p:spPr>
          <a:xfrm>
            <a:off x="602900" y="352375"/>
            <a:ext cx="9323388"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Azure Storage Key Facts</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Tree>
    <p:extLst>
      <p:ext uri="{BB962C8B-B14F-4D97-AF65-F5344CB8AC3E}">
        <p14:creationId xmlns:p14="http://schemas.microsoft.com/office/powerpoint/2010/main" val="413141448"/>
      </p:ext>
    </p:extLst>
  </p:cSld>
  <p:clrMapOvr>
    <a:overrideClrMapping bg1="dk1" tx1="lt1" bg2="dk2" tx2="lt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FEF0E-D94A-40D5-8331-27477DF1C0A7}"/>
              </a:ext>
            </a:extLst>
          </p:cNvPr>
          <p:cNvSpPr>
            <a:spLocks noGrp="1"/>
          </p:cNvSpPr>
          <p:nvPr>
            <p:ph type="title" idx="4294967295"/>
          </p:nvPr>
        </p:nvSpPr>
        <p:spPr>
          <a:xfrm>
            <a:off x="692431" y="457200"/>
            <a:ext cx="11017250" cy="1107996"/>
          </a:xfrm>
        </p:spPr>
        <p:txBody>
          <a:bodyPr/>
          <a:lstStyle/>
          <a:p>
            <a:r>
              <a:rPr lang="en-GB" dirty="0">
                <a:solidFill>
                  <a:schemeClr val="tx1"/>
                </a:solidFill>
              </a:rPr>
              <a:t>Enterprise-Scale *security, governance, and compliance </a:t>
            </a:r>
            <a:r>
              <a:rPr lang="en-GB" sz="1000" dirty="0">
                <a:solidFill>
                  <a:schemeClr val="tx1"/>
                </a:solidFill>
              </a:rPr>
              <a:t>*</a:t>
            </a:r>
            <a:r>
              <a:rPr lang="en-GB" sz="1050" dirty="0">
                <a:solidFill>
                  <a:schemeClr val="tx1"/>
                </a:solidFill>
              </a:rPr>
              <a:t>One of the critical design areas</a:t>
            </a:r>
            <a:endParaRPr lang="en-GB" dirty="0">
              <a:solidFill>
                <a:schemeClr val="tx1"/>
              </a:solidFill>
            </a:endParaRPr>
          </a:p>
        </p:txBody>
      </p:sp>
      <p:sp>
        <p:nvSpPr>
          <p:cNvPr id="3" name="Text Placeholder 2">
            <a:extLst>
              <a:ext uri="{FF2B5EF4-FFF2-40B4-BE49-F238E27FC236}">
                <a16:creationId xmlns:a16="http://schemas.microsoft.com/office/drawing/2014/main" id="{3FC53755-C8EA-4816-B1AE-71D0C6CB9B92}"/>
              </a:ext>
            </a:extLst>
          </p:cNvPr>
          <p:cNvSpPr>
            <a:spLocks noGrp="1"/>
          </p:cNvSpPr>
          <p:nvPr>
            <p:ph type="body" sz="quarter" idx="4294967295"/>
          </p:nvPr>
        </p:nvSpPr>
        <p:spPr>
          <a:xfrm>
            <a:off x="581796" y="2034373"/>
            <a:ext cx="11198225" cy="1354217"/>
          </a:xfrm>
        </p:spPr>
        <p:txBody>
          <a:bodyPr/>
          <a:lstStyle/>
          <a:p>
            <a:pPr marL="0" indent="0" algn="l">
              <a:buNone/>
            </a:pPr>
            <a:r>
              <a:rPr lang="en-GB" sz="2000" b="1" spc="-50" dirty="0">
                <a:ln w="3175">
                  <a:noFill/>
                </a:ln>
                <a:solidFill>
                  <a:srgbClr val="00B050"/>
                </a:solidFill>
              </a:rPr>
              <a:t>Define encryption and key management</a:t>
            </a:r>
          </a:p>
          <a:p>
            <a:pPr algn="l"/>
            <a:endParaRPr lang="en-GB" sz="2000" i="0" dirty="0">
              <a:solidFill>
                <a:srgbClr val="00B050"/>
              </a:solidFill>
              <a:effectLst/>
            </a:endParaRPr>
          </a:p>
          <a:p>
            <a:r>
              <a:rPr lang="en-GB" sz="2000" spc="-50" dirty="0">
                <a:ln w="3175">
                  <a:noFill/>
                </a:ln>
                <a:solidFill>
                  <a:srgbClr val="00B050"/>
                </a:solidFill>
              </a:rPr>
              <a:t>Encryption is a vital step toward ensuring data privacy, compliance, and data residency in Microsoft Azure. It's also one of the most important security concerns of many enterprises. </a:t>
            </a:r>
          </a:p>
        </p:txBody>
      </p:sp>
      <p:sp>
        <p:nvSpPr>
          <p:cNvPr id="6" name="TextBox 5">
            <a:extLst>
              <a:ext uri="{FF2B5EF4-FFF2-40B4-BE49-F238E27FC236}">
                <a16:creationId xmlns:a16="http://schemas.microsoft.com/office/drawing/2014/main" id="{25E34701-72EE-496B-A0FC-62340D2F4626}"/>
              </a:ext>
            </a:extLst>
          </p:cNvPr>
          <p:cNvSpPr txBox="1"/>
          <p:nvPr/>
        </p:nvSpPr>
        <p:spPr>
          <a:xfrm>
            <a:off x="534969" y="3674116"/>
            <a:ext cx="11391901"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Requirements for using customer-managed keys for native encryption mechanisms such as Azure Storage encryption: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hlinkClick r:id="rId4">
                  <a:extLst>
                    <a:ext uri="{A12FA001-AC4F-418D-AE19-62706E023703}">
                      <ahyp:hlinkClr xmlns:ahyp="http://schemas.microsoft.com/office/drawing/2018/hyperlinkcolor" val="tx"/>
                    </a:ext>
                  </a:extLst>
                </a:hlinkClick>
              </a:rPr>
              <a:t>Customer-managed keys</a:t>
            </a: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Whole-disk encryption for virtual machines (VMs).</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Data-in-transit encryption.</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Data-at-rest encryption</a:t>
            </a:r>
          </a:p>
          <a:p>
            <a:pPr marL="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solidFill>
                <a:srgbClr val="FFFFFF"/>
              </a:solidFill>
              <a:latin typeface="Segoe UI" panose="020B0502040204020203" pitchFamily="34" charset="0"/>
            </a:endParaRPr>
          </a:p>
          <a:p>
            <a:pPr marR="0" lvl="0" algn="l" defTabSz="914400" rtl="0" eaLnBrk="1" fontAlgn="auto" latinLnBrk="0" hangingPunct="1">
              <a:lnSpc>
                <a:spcPct val="100000"/>
              </a:lnSpc>
              <a:spcBef>
                <a:spcPts val="0"/>
              </a:spcBef>
              <a:spcAft>
                <a:spcPts val="0"/>
              </a:spcAft>
              <a:buClrTx/>
              <a:buSzTx/>
              <a:tabLst/>
              <a:defRPr/>
            </a:pPr>
            <a:r>
              <a:rPr lang="en-GB" b="1" i="0" dirty="0">
                <a:solidFill>
                  <a:srgbClr val="00B050"/>
                </a:solidFill>
                <a:effectLst/>
                <a:latin typeface="Segoe UI" panose="020B0502040204020203" pitchFamily="34" charset="0"/>
              </a:rPr>
              <a:t>Default to Microsoft-managed keys for principal encryption functionality and use customer-managed keys when required</a:t>
            </a:r>
            <a:endParaRPr kumimoji="0" lang="en-GB" sz="1800" b="1" i="0" u="none" strike="noStrike" kern="1200" cap="none" spc="0" normalizeH="0" baseline="0" noProof="0" dirty="0">
              <a:ln>
                <a:noFill/>
              </a:ln>
              <a:solidFill>
                <a:srgbClr val="00B05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64187840"/>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A9A0BBF-13EA-4AEE-8299-D093D9542AC8}"/>
              </a:ext>
            </a:extLst>
          </p:cNvPr>
          <p:cNvSpPr txBox="1">
            <a:spLocks noGrp="1"/>
          </p:cNvSpPr>
          <p:nvPr>
            <p:ph type="title" idx="4294967295"/>
          </p:nvPr>
        </p:nvSpPr>
        <p:spPr>
          <a:xfrm>
            <a:off x="676275" y="-204789"/>
            <a:ext cx="11515725" cy="40941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Server-side Encryption (SSE) Managed Disk</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1800" b="0" i="0" u="sng"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br>
            <a:r>
              <a:rPr kumimoji="0" lang="en-GB" sz="2000" b="0" i="0" u="sng"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Server-side encryption of Azure managed disks - Azure Virtual Machines | Microsoft Docs</a:t>
            </a:r>
            <a:endParaRPr kumimoji="0" lang="en-GB" sz="2000" b="0" i="0" u="none" strike="noStrike" kern="1200" cap="none" spc="0" normalizeH="0" baseline="0" noProof="0" dirty="0">
              <a:ln>
                <a:noFill/>
              </a:ln>
              <a:solidFill>
                <a:srgbClr val="00B05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00B050"/>
                </a:solidFill>
                <a:effectLst/>
                <a:uLnTx/>
                <a:uFillTx/>
                <a:latin typeface="Segoe UI Semibold"/>
                <a:ea typeface="+mn-ea"/>
                <a:cs typeface="Segoe UI" panose="020B0502040204020203" pitchFamily="34" charset="0"/>
              </a:rPr>
              <a:t>PMK </a:t>
            </a: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 Default for all new Managed Disks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00B050"/>
                </a:solidFill>
                <a:effectLst/>
                <a:uLnTx/>
                <a:uFillTx/>
                <a:latin typeface="Segoe UI Semibold"/>
                <a:ea typeface="+mn-ea"/>
                <a:cs typeface="Segoe UI" panose="020B0502040204020203" pitchFamily="34" charset="0"/>
              </a:rPr>
              <a:t>CMK</a:t>
            </a: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anose="020B0502040204020203" pitchFamily="34" charset="0"/>
              </a:rPr>
              <a:t> </a:t>
            </a: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 Gives customer more </a:t>
            </a:r>
            <a:r>
              <a:rPr kumimoji="0" lang="en-US" sz="1800" b="1"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control</a:t>
            </a: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 of the encryption keys to meet compliance needs (GA April 2020)</a:t>
            </a:r>
            <a:b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br>
            <a:br>
              <a:rPr kumimoji="0" lang="en-US" sz="18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rgbClr val="00B050"/>
                </a:solidFill>
                <a:effectLst/>
                <a:uLnTx/>
                <a:uFillTx/>
                <a:latin typeface="Segoe UI Semibold"/>
                <a:ea typeface="+mn-ea"/>
                <a:cs typeface="Segoe UI" panose="020B0502040204020203" pitchFamily="34" charset="0"/>
              </a:rPr>
              <a:t>SSE</a:t>
            </a: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anose="020B0502040204020203" pitchFamily="34" charset="0"/>
              </a:rPr>
              <a:t> </a:t>
            </a: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improves on ADE by enabling customer to use any OS types and images, including custom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To use </a:t>
            </a:r>
            <a:r>
              <a:rPr kumimoji="0" lang="en-US" sz="1800" b="1"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CMK</a:t>
            </a:r>
            <a:r>
              <a:rPr kumimoji="0" lang="en-US" sz="1800" b="0" i="0" u="none" strike="noStrike" kern="1200" cap="none" spc="-50" normalizeH="0" baseline="0" noProof="0" dirty="0">
                <a:ln w="3175">
                  <a:noFill/>
                </a:ln>
                <a:gradFill>
                  <a:gsLst>
                    <a:gs pos="62564">
                      <a:srgbClr val="FFFFFF"/>
                    </a:gs>
                    <a:gs pos="55000">
                      <a:srgbClr val="FFFFFF"/>
                    </a:gs>
                  </a:gsLst>
                  <a:lin ang="5400000" scaled="0"/>
                </a:gradFill>
                <a:effectLst/>
                <a:uLnTx/>
                <a:uFillTx/>
                <a:latin typeface="Segoe UI Semibold"/>
                <a:ea typeface="+mn-ea"/>
                <a:cs typeface="Segoe UI" pitchFamily="34" charset="0"/>
              </a:rPr>
              <a:t> you must first create a Disk Encryption Set and grant access to your Key Vault</a:t>
            </a:r>
            <a:endParaRPr kumimoji="0" lang="en-GB"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13" name="Picture 12">
            <a:extLst>
              <a:ext uri="{FF2B5EF4-FFF2-40B4-BE49-F238E27FC236}">
                <a16:creationId xmlns:a16="http://schemas.microsoft.com/office/drawing/2014/main" id="{1501DD56-65F0-4AA6-A2EE-A1DD000E6B81}"/>
              </a:ext>
            </a:extLst>
          </p:cNvPr>
          <p:cNvPicPr>
            <a:picLocks noChangeAspect="1"/>
          </p:cNvPicPr>
          <p:nvPr/>
        </p:nvPicPr>
        <p:blipFill>
          <a:blip r:embed="rId5"/>
          <a:stretch>
            <a:fillRect/>
          </a:stretch>
        </p:blipFill>
        <p:spPr>
          <a:xfrm>
            <a:off x="647700" y="4415764"/>
            <a:ext cx="9401175" cy="2083059"/>
          </a:xfrm>
          <a:prstGeom prst="rect">
            <a:avLst/>
          </a:prstGeom>
        </p:spPr>
      </p:pic>
      <p:sp>
        <p:nvSpPr>
          <p:cNvPr id="2" name="TextBox 1">
            <a:extLst>
              <a:ext uri="{FF2B5EF4-FFF2-40B4-BE49-F238E27FC236}">
                <a16:creationId xmlns:a16="http://schemas.microsoft.com/office/drawing/2014/main" id="{660C76B7-5294-4744-BCD5-4151E37A5E2A}"/>
              </a:ext>
            </a:extLst>
          </p:cNvPr>
          <p:cNvSpPr txBox="1"/>
          <p:nvPr/>
        </p:nvSpPr>
        <p:spPr>
          <a:xfrm>
            <a:off x="10205884" y="4424514"/>
            <a:ext cx="1730477" cy="2000548"/>
          </a:xfrm>
          <a:prstGeom prst="rect">
            <a:avLst/>
          </a:prstGeom>
          <a:noFill/>
        </p:spPr>
        <p:txBody>
          <a:bodyPr wrap="square" lIns="0" tIns="0" rIns="0" bIns="0" rtlCol="0">
            <a:spAutoFit/>
          </a:bodyPr>
          <a:lstStyle/>
          <a:p>
            <a:pPr algn="ctr"/>
            <a:r>
              <a:rPr lang="en-GB" sz="2000" b="1" dirty="0">
                <a:solidFill>
                  <a:srgbClr val="FFFF00"/>
                </a:solidFill>
              </a:rPr>
              <a:t>Note:</a:t>
            </a:r>
          </a:p>
          <a:p>
            <a:pPr algn="ctr"/>
            <a:endParaRPr lang="en-GB" sz="2000" dirty="0">
              <a:solidFill>
                <a:srgbClr val="FFFF00"/>
              </a:solidFill>
            </a:endParaRPr>
          </a:p>
          <a:p>
            <a:pPr algn="ctr"/>
            <a:r>
              <a:rPr lang="en-GB" dirty="0">
                <a:solidFill>
                  <a:srgbClr val="FFFF00"/>
                </a:solidFill>
              </a:rPr>
              <a:t>Disk Encryption Sets </a:t>
            </a:r>
            <a:r>
              <a:rPr lang="en-GB" b="1" dirty="0">
                <a:solidFill>
                  <a:srgbClr val="00B050"/>
                </a:solidFill>
              </a:rPr>
              <a:t>DO NOT </a:t>
            </a:r>
            <a:r>
              <a:rPr lang="en-GB" dirty="0">
                <a:solidFill>
                  <a:srgbClr val="FFFF00"/>
                </a:solidFill>
              </a:rPr>
              <a:t>support RG or Subscription move</a:t>
            </a:r>
          </a:p>
        </p:txBody>
      </p:sp>
    </p:spTree>
    <p:extLst>
      <p:ext uri="{BB962C8B-B14F-4D97-AF65-F5344CB8AC3E}">
        <p14:creationId xmlns:p14="http://schemas.microsoft.com/office/powerpoint/2010/main" val="97787204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A9A0BBF-13EA-4AEE-8299-D093D9542AC8}"/>
              </a:ext>
            </a:extLst>
          </p:cNvPr>
          <p:cNvSpPr txBox="1">
            <a:spLocks noGrp="1"/>
          </p:cNvSpPr>
          <p:nvPr>
            <p:ph type="title" idx="4294967295"/>
          </p:nvPr>
        </p:nvSpPr>
        <p:spPr>
          <a:xfrm>
            <a:off x="287083" y="419252"/>
            <a:ext cx="9323388"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Managed Disk - SSE with CMK Workflow</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pic>
        <p:nvPicPr>
          <p:cNvPr id="5" name="Picture 4" descr="SSE + CMK Workflow&#10;&#10;Description automatically generated">
            <a:extLst>
              <a:ext uri="{FF2B5EF4-FFF2-40B4-BE49-F238E27FC236}">
                <a16:creationId xmlns:a16="http://schemas.microsoft.com/office/drawing/2014/main" id="{7A9A6FD1-72B0-4F3B-83A0-85D9039B55D4}"/>
              </a:ext>
            </a:extLst>
          </p:cNvPr>
          <p:cNvPicPr/>
          <p:nvPr/>
        </p:nvPicPr>
        <p:blipFill>
          <a:blip r:embed="rId4"/>
          <a:stretch>
            <a:fillRect/>
          </a:stretch>
        </p:blipFill>
        <p:spPr>
          <a:xfrm>
            <a:off x="391446" y="1750142"/>
            <a:ext cx="7366205" cy="4129323"/>
          </a:xfrm>
          <a:prstGeom prst="rect">
            <a:avLst/>
          </a:prstGeom>
        </p:spPr>
      </p:pic>
      <p:sp>
        <p:nvSpPr>
          <p:cNvPr id="2" name="TextBox 1">
            <a:extLst>
              <a:ext uri="{FF2B5EF4-FFF2-40B4-BE49-F238E27FC236}">
                <a16:creationId xmlns:a16="http://schemas.microsoft.com/office/drawing/2014/main" id="{D4CC6B7C-C36C-4C97-9C18-81C751E7386A}"/>
              </a:ext>
            </a:extLst>
          </p:cNvPr>
          <p:cNvSpPr txBox="1"/>
          <p:nvPr/>
        </p:nvSpPr>
        <p:spPr>
          <a:xfrm>
            <a:off x="7962900" y="2605470"/>
            <a:ext cx="4124326"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50" normalizeH="0" baseline="0" noProof="0" dirty="0">
                <a:ln w="3175">
                  <a:noFill/>
                </a:ln>
                <a:solidFill>
                  <a:srgbClr val="FFFFFF"/>
                </a:solidFill>
                <a:effectLst/>
                <a:uLnTx/>
                <a:uFillTx/>
                <a:latin typeface="Segoe UI Semibold"/>
                <a:ea typeface="+mn-ea"/>
                <a:cs typeface="Segoe UI" pitchFamily="34" charset="0"/>
              </a:rPr>
              <a:t>Key Vault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Use Access polices or RBAC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Must grant get, wrap and unwrap when configuring your access policy</a:t>
            </a:r>
            <a:endParaRPr kumimoji="0" lang="en-GB" sz="18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18035094"/>
      </p:ext>
    </p:extLst>
  </p:cSld>
  <p:clrMapOvr>
    <a:overrideClrMapping bg1="dk1" tx1="lt1" bg2="dk2" tx2="lt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A9A0BBF-13EA-4AEE-8299-D093D9542AC8}"/>
              </a:ext>
            </a:extLst>
          </p:cNvPr>
          <p:cNvSpPr txBox="1">
            <a:spLocks noGrp="1"/>
          </p:cNvSpPr>
          <p:nvPr>
            <p:ph type="title" idx="4294967295"/>
          </p:nvPr>
        </p:nvSpPr>
        <p:spPr>
          <a:xfrm>
            <a:off x="563533" y="439374"/>
            <a:ext cx="9323388"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Managed Disk - SSE with PMK (Default)</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pic>
        <p:nvPicPr>
          <p:cNvPr id="4" name="Picture 3">
            <a:extLst>
              <a:ext uri="{FF2B5EF4-FFF2-40B4-BE49-F238E27FC236}">
                <a16:creationId xmlns:a16="http://schemas.microsoft.com/office/drawing/2014/main" id="{B0C01506-51D0-4A0C-85C3-2C810DEA34E3}"/>
              </a:ext>
            </a:extLst>
          </p:cNvPr>
          <p:cNvPicPr>
            <a:picLocks noChangeAspect="1"/>
          </p:cNvPicPr>
          <p:nvPr/>
        </p:nvPicPr>
        <p:blipFill>
          <a:blip r:embed="rId4"/>
          <a:stretch>
            <a:fillRect/>
          </a:stretch>
        </p:blipFill>
        <p:spPr>
          <a:xfrm>
            <a:off x="581024" y="2566219"/>
            <a:ext cx="11217883" cy="2622469"/>
          </a:xfrm>
          <a:prstGeom prst="rect">
            <a:avLst/>
          </a:prstGeom>
        </p:spPr>
      </p:pic>
    </p:spTree>
    <p:extLst>
      <p:ext uri="{BB962C8B-B14F-4D97-AF65-F5344CB8AC3E}">
        <p14:creationId xmlns:p14="http://schemas.microsoft.com/office/powerpoint/2010/main" val="3351353207"/>
      </p:ext>
    </p:extLst>
  </p:cSld>
  <p:clrMapOvr>
    <a:overrideClrMapping bg1="dk1" tx1="lt1" bg2="dk2" tx2="lt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A9A0BBF-13EA-4AEE-8299-D093D9542AC8}"/>
              </a:ext>
            </a:extLst>
          </p:cNvPr>
          <p:cNvSpPr txBox="1">
            <a:spLocks noGrp="1"/>
          </p:cNvSpPr>
          <p:nvPr>
            <p:ph type="title" idx="4294967295"/>
          </p:nvPr>
        </p:nvSpPr>
        <p:spPr>
          <a:xfrm>
            <a:off x="903769" y="362773"/>
            <a:ext cx="9323388"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Managed Disk - SSE with CMK</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pic>
        <p:nvPicPr>
          <p:cNvPr id="3" name="Picture 2">
            <a:extLst>
              <a:ext uri="{FF2B5EF4-FFF2-40B4-BE49-F238E27FC236}">
                <a16:creationId xmlns:a16="http://schemas.microsoft.com/office/drawing/2014/main" id="{400927C0-B4CC-4D11-860B-7B98890CF29A}"/>
              </a:ext>
            </a:extLst>
          </p:cNvPr>
          <p:cNvPicPr>
            <a:picLocks noChangeAspect="1"/>
          </p:cNvPicPr>
          <p:nvPr/>
        </p:nvPicPr>
        <p:blipFill>
          <a:blip r:embed="rId4"/>
          <a:stretch>
            <a:fillRect/>
          </a:stretch>
        </p:blipFill>
        <p:spPr>
          <a:xfrm>
            <a:off x="933449" y="1846721"/>
            <a:ext cx="9667875" cy="4120851"/>
          </a:xfrm>
          <a:prstGeom prst="rect">
            <a:avLst/>
          </a:prstGeom>
        </p:spPr>
      </p:pic>
    </p:spTree>
    <p:extLst>
      <p:ext uri="{BB962C8B-B14F-4D97-AF65-F5344CB8AC3E}">
        <p14:creationId xmlns:p14="http://schemas.microsoft.com/office/powerpoint/2010/main" val="227122183"/>
      </p:ext>
    </p:extLst>
  </p:cSld>
  <p:clrMapOvr>
    <a:overrideClrMapping bg1="dk1" tx1="lt1" bg2="dk2" tx2="lt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BCC5DE-D951-474E-B49F-BAC9FACB9F97}"/>
              </a:ext>
            </a:extLst>
          </p:cNvPr>
          <p:cNvPicPr>
            <a:picLocks noChangeAspect="1"/>
          </p:cNvPicPr>
          <p:nvPr/>
        </p:nvPicPr>
        <p:blipFill>
          <a:blip r:embed="rId4"/>
          <a:stretch>
            <a:fillRect/>
          </a:stretch>
        </p:blipFill>
        <p:spPr>
          <a:xfrm>
            <a:off x="712520" y="2065355"/>
            <a:ext cx="6621730" cy="3535199"/>
          </a:xfrm>
          <a:prstGeom prst="rect">
            <a:avLst/>
          </a:prstGeom>
        </p:spPr>
      </p:pic>
      <p:sp>
        <p:nvSpPr>
          <p:cNvPr id="8" name="Title 7">
            <a:extLst>
              <a:ext uri="{FF2B5EF4-FFF2-40B4-BE49-F238E27FC236}">
                <a16:creationId xmlns:a16="http://schemas.microsoft.com/office/drawing/2014/main" id="{4A8B72EC-6800-4AB9-94A5-9D5F5A8C7747}"/>
              </a:ext>
            </a:extLst>
          </p:cNvPr>
          <p:cNvSpPr txBox="1">
            <a:spLocks noGrp="1"/>
          </p:cNvSpPr>
          <p:nvPr>
            <p:ph type="title" idx="4294967295"/>
          </p:nvPr>
        </p:nvSpPr>
        <p:spPr>
          <a:xfrm>
            <a:off x="627328" y="420737"/>
            <a:ext cx="10210800" cy="6461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Managed Disk - SSE with CMK &amp; PMK (Double)</a:t>
            </a:r>
            <a:endParaRPr kumimoji="0" lang="en-GB" sz="3600" b="0" i="0" u="none" strike="noStrike" kern="1200" cap="none" spc="-50" normalizeH="0" baseline="0" noProof="0" dirty="0">
              <a:ln w="3175">
                <a:noFill/>
              </a:ln>
              <a:solidFill>
                <a:schemeClr val="tx1"/>
              </a:solidFill>
              <a:effectLst/>
              <a:uLnTx/>
              <a:uFillTx/>
              <a:latin typeface="+mj-lt"/>
              <a:ea typeface="+mn-ea"/>
              <a:cs typeface="Segoe UI" pitchFamily="34" charset="0"/>
            </a:endParaRPr>
          </a:p>
        </p:txBody>
      </p:sp>
      <p:sp>
        <p:nvSpPr>
          <p:cNvPr id="10" name="TextBox 9">
            <a:extLst>
              <a:ext uri="{FF2B5EF4-FFF2-40B4-BE49-F238E27FC236}">
                <a16:creationId xmlns:a16="http://schemas.microsoft.com/office/drawing/2014/main" id="{73C75517-EDBB-4BA8-9FE1-03EE8B9EB5D5}"/>
              </a:ext>
            </a:extLst>
          </p:cNvPr>
          <p:cNvSpPr txBox="1"/>
          <p:nvPr/>
        </p:nvSpPr>
        <p:spPr>
          <a:xfrm>
            <a:off x="7515225" y="2119080"/>
            <a:ext cx="457200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w="3175">
                  <a:noFill/>
                </a:ln>
                <a:solidFill>
                  <a:srgbClr val="00B050"/>
                </a:solidFill>
                <a:effectLst/>
                <a:uLnTx/>
                <a:uFillTx/>
                <a:latin typeface="Segoe UI Semibold"/>
                <a:ea typeface="+mn-ea"/>
                <a:cs typeface="Segoe UI" pitchFamily="34" charset="0"/>
              </a:rPr>
              <a:t>Use case for Double Encryption ?</a:t>
            </a:r>
            <a:endParaRPr kumimoji="0" lang="en-GB" sz="2400" b="0" i="0" u="none" strike="noStrike" kern="1200" cap="none" spc="-50" normalizeH="0" baseline="0" noProof="0" dirty="0">
              <a:ln w="3175">
                <a:noFill/>
              </a:ln>
              <a:solidFill>
                <a:srgbClr val="00B050"/>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D8D1C567-F8E6-44D0-A7A1-01D6AB25DE08}"/>
              </a:ext>
            </a:extLst>
          </p:cNvPr>
          <p:cNvSpPr txBox="1"/>
          <p:nvPr/>
        </p:nvSpPr>
        <p:spPr>
          <a:xfrm>
            <a:off x="7515225" y="4001959"/>
            <a:ext cx="4572001"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Configuration errors in data encryption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Implementation errors in the encryption algorithm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Compromised of a single encryption key </a:t>
            </a:r>
            <a:endParaRPr kumimoji="0" lang="en-GB" sz="1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grpSp>
        <p:nvGrpSpPr>
          <p:cNvPr id="13" name="permissions" descr="permissions, key">
            <a:extLst>
              <a:ext uri="{FF2B5EF4-FFF2-40B4-BE49-F238E27FC236}">
                <a16:creationId xmlns:a16="http://schemas.microsoft.com/office/drawing/2014/main" id="{C51B6292-5D4C-4DE4-AC8E-F1974E2D921B}"/>
              </a:ext>
            </a:extLst>
          </p:cNvPr>
          <p:cNvGrpSpPr>
            <a:grpSpLocks noChangeAspect="1"/>
          </p:cNvGrpSpPr>
          <p:nvPr/>
        </p:nvGrpSpPr>
        <p:grpSpPr>
          <a:xfrm>
            <a:off x="9693995" y="2989821"/>
            <a:ext cx="579127" cy="579127"/>
            <a:chOff x="4455979" y="4849400"/>
            <a:chExt cx="389526" cy="389526"/>
          </a:xfrm>
        </p:grpSpPr>
        <p:sp>
          <p:nvSpPr>
            <p:cNvPr id="14" name="Freeform: Shape 13">
              <a:extLst>
                <a:ext uri="{FF2B5EF4-FFF2-40B4-BE49-F238E27FC236}">
                  <a16:creationId xmlns:a16="http://schemas.microsoft.com/office/drawing/2014/main" id="{C2B0AB85-A3E6-4CB0-BD2C-7648EDFE6DB7}"/>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solidFill>
                <a:srgbClr val="92D050"/>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4171E0B-EFAB-41E5-8B78-2797351755B8}"/>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solidFill>
                <a:srgbClr val="92D050"/>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6" name="permissions" descr="permissions, key">
            <a:extLst>
              <a:ext uri="{FF2B5EF4-FFF2-40B4-BE49-F238E27FC236}">
                <a16:creationId xmlns:a16="http://schemas.microsoft.com/office/drawing/2014/main" id="{7049D6AA-DBD5-4A51-AA10-78613361A045}"/>
              </a:ext>
            </a:extLst>
          </p:cNvPr>
          <p:cNvGrpSpPr>
            <a:grpSpLocks noChangeAspect="1"/>
          </p:cNvGrpSpPr>
          <p:nvPr/>
        </p:nvGrpSpPr>
        <p:grpSpPr>
          <a:xfrm>
            <a:off x="8770070" y="2989822"/>
            <a:ext cx="579127" cy="579127"/>
            <a:chOff x="4455979" y="4849400"/>
            <a:chExt cx="389526" cy="389526"/>
          </a:xfrm>
        </p:grpSpPr>
        <p:sp>
          <p:nvSpPr>
            <p:cNvPr id="17" name="Freeform: Shape 16">
              <a:extLst>
                <a:ext uri="{FF2B5EF4-FFF2-40B4-BE49-F238E27FC236}">
                  <a16:creationId xmlns:a16="http://schemas.microsoft.com/office/drawing/2014/main" id="{33526576-6FB5-4A21-961E-9DDCC0E026C6}"/>
                </a:ext>
              </a:extLst>
            </p:cNvPr>
            <p:cNvSpPr/>
            <p:nvPr/>
          </p:nvSpPr>
          <p:spPr>
            <a:xfrm>
              <a:off x="4455979" y="4849400"/>
              <a:ext cx="389526" cy="389526"/>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solidFill>
                <a:srgbClr val="92D050"/>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BC6E8DE-128F-484A-8434-6DBC3DC743B0}"/>
                </a:ext>
              </a:extLst>
            </p:cNvPr>
            <p:cNvSpPr/>
            <p:nvPr/>
          </p:nvSpPr>
          <p:spPr>
            <a:xfrm>
              <a:off x="4497562" y="4891671"/>
              <a:ext cx="60864" cy="60864"/>
            </a:xfrm>
            <a:custGeom>
              <a:avLst/>
              <a:gdLst>
                <a:gd name="connsiteX0" fmla="*/ 32031 w 60863"/>
                <a:gd name="connsiteY0" fmla="*/ 62776 h 60863"/>
                <a:gd name="connsiteX1" fmla="*/ 62776 w 60863"/>
                <a:gd name="connsiteY1" fmla="*/ 32031 h 60863"/>
                <a:gd name="connsiteX2" fmla="*/ 32031 w 60863"/>
                <a:gd name="connsiteY2" fmla="*/ 1286 h 60863"/>
                <a:gd name="connsiteX3" fmla="*/ 1286 w 60863"/>
                <a:gd name="connsiteY3" fmla="*/ 32031 h 60863"/>
                <a:gd name="connsiteX4" fmla="*/ 32031 w 60863"/>
                <a:gd name="connsiteY4" fmla="*/ 62776 h 6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63" h="60863">
                  <a:moveTo>
                    <a:pt x="32031" y="62776"/>
                  </a:moveTo>
                  <a:cubicBezTo>
                    <a:pt x="49011" y="62776"/>
                    <a:pt x="62776" y="49011"/>
                    <a:pt x="62776" y="32031"/>
                  </a:cubicBezTo>
                  <a:cubicBezTo>
                    <a:pt x="62776" y="15052"/>
                    <a:pt x="49011" y="1286"/>
                    <a:pt x="32031" y="1286"/>
                  </a:cubicBezTo>
                  <a:cubicBezTo>
                    <a:pt x="15051" y="1286"/>
                    <a:pt x="1286" y="15052"/>
                    <a:pt x="1286" y="32031"/>
                  </a:cubicBezTo>
                  <a:cubicBezTo>
                    <a:pt x="1286" y="49011"/>
                    <a:pt x="15051" y="62776"/>
                    <a:pt x="32031" y="62776"/>
                  </a:cubicBezTo>
                  <a:close/>
                </a:path>
              </a:pathLst>
            </a:custGeom>
            <a:solidFill>
              <a:srgbClr val="50E6FF"/>
            </a:solidFill>
            <a:ln w="4026" cap="flat">
              <a:solidFill>
                <a:srgbClr val="92D050"/>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3498485"/>
      </p:ext>
    </p:extLst>
  </p:cSld>
  <p:clrMapOvr>
    <a:overrideClrMapping bg1="dk1" tx1="lt1" bg2="dk2" tx2="lt2" accent1="accent1" accent2="accent2" accent3="accent3" accent4="accent4" accent5="accent5" accent6="accent6" hlink="hlink" folHlink="folHlink"/>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7.3|106.4|39.4|21|24.8"/>
</p:tagLst>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2.xml><?xml version="1.0" encoding="utf-8"?>
<a:theme xmlns:a="http://schemas.openxmlformats.org/drawingml/2006/main" name="1_9-51027_Microsoft_Ready_Template">
  <a:themeElements>
    <a:clrScheme name="Custom 4">
      <a:dk1>
        <a:srgbClr val="000000"/>
      </a:dk1>
      <a:lt1>
        <a:srgbClr val="FFFFFF"/>
      </a:lt1>
      <a:dk2>
        <a:srgbClr val="EBEBEB"/>
      </a:dk2>
      <a:lt2>
        <a:srgbClr val="0078D3"/>
      </a:lt2>
      <a:accent1>
        <a:srgbClr val="50E6FF"/>
      </a:accent1>
      <a:accent2>
        <a:srgbClr val="3C3C41"/>
      </a:accent2>
      <a:accent3>
        <a:srgbClr val="757579"/>
      </a:accent3>
      <a:accent4>
        <a:srgbClr val="96969B"/>
      </a:accent4>
      <a:accent5>
        <a:srgbClr val="AAAAAF"/>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3.xml><?xml version="1.0" encoding="utf-8"?>
<a:theme xmlns:a="http://schemas.openxmlformats.org/drawingml/2006/main" name="1_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4.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6.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 id="{ACFB2A2B-16A4-4410-91D5-7B1B238AE74F}" vid="{A8D14D3C-0B14-4256-8BE9-ACFA64E0EA8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0.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1.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2.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3.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4.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5.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16.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4.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5.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6.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7.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8.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ppt/theme/themeOverride9.xml><?xml version="1.0" encoding="utf-8"?>
<a:themeOverride xmlns:a="http://schemas.openxmlformats.org/drawingml/2006/main">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1663</TotalTime>
  <Words>965</Words>
  <Application>Microsoft Office PowerPoint</Application>
  <PresentationFormat>Widescreen</PresentationFormat>
  <Paragraphs>156</Paragraphs>
  <Slides>17</Slides>
  <Notes>13</Notes>
  <HiddenSlides>0</HiddenSlides>
  <MMClips>0</MMClips>
  <ScaleCrop>false</ScaleCrop>
  <HeadingPairs>
    <vt:vector size="6" baseType="variant">
      <vt:variant>
        <vt:lpstr>Fonts Used</vt:lpstr>
      </vt:variant>
      <vt:variant>
        <vt:i4>7</vt:i4>
      </vt:variant>
      <vt:variant>
        <vt:lpstr>Theme</vt:lpstr>
      </vt:variant>
      <vt:variant>
        <vt:i4>6</vt:i4>
      </vt:variant>
      <vt:variant>
        <vt:lpstr>Slide Titles</vt:lpstr>
      </vt:variant>
      <vt:variant>
        <vt:i4>17</vt:i4>
      </vt:variant>
    </vt:vector>
  </HeadingPairs>
  <TitlesOfParts>
    <vt:vector size="30" baseType="lpstr">
      <vt:lpstr>Arial</vt:lpstr>
      <vt:lpstr>Calibri</vt:lpstr>
      <vt:lpstr>Consolas</vt:lpstr>
      <vt:lpstr>Segoe UI</vt:lpstr>
      <vt:lpstr>Segoe UI Semibold</vt:lpstr>
      <vt:lpstr>Segoe UI Semilight</vt:lpstr>
      <vt:lpstr>Wingdings</vt:lpstr>
      <vt:lpstr>9-51027_Microsoft_Ready_Template</vt:lpstr>
      <vt:lpstr>1_9-51027_Microsoft_Ready_Template</vt:lpstr>
      <vt:lpstr>1_9-51052_Microsoft_Inspire_Template_Light</vt:lpstr>
      <vt:lpstr>2_9-51027_Microsoft_Ready_Template</vt:lpstr>
      <vt:lpstr>Light Gray Template</vt:lpstr>
      <vt:lpstr>Azure 1</vt:lpstr>
      <vt:lpstr>PowerPoint Presentation</vt:lpstr>
      <vt:lpstr>Azure Storage and Disk Encryption Overview</vt:lpstr>
      <vt:lpstr>Azure Storage Key Facts</vt:lpstr>
      <vt:lpstr>Enterprise-Scale *security, governance, and compliance *One of the critical design areas</vt:lpstr>
      <vt:lpstr> Server-side Encryption (SSE) Managed Disk  Server-side encryption of Azure managed disks - Azure Virtual Machines | Microsoft Docs  PMK – Default for all new Managed Disks  CMK – Gives customer more control of the encryption keys to meet compliance needs (GA April 2020)  SSE improves on ADE by enabling customer to use any OS types and images, including custom images.   To use CMK you must first create a Disk Encryption Set and grant access to your Key Vault</vt:lpstr>
      <vt:lpstr>Managed Disk - SSE with CMK Workflow</vt:lpstr>
      <vt:lpstr>Managed Disk - SSE with PMK (Default)</vt:lpstr>
      <vt:lpstr>Managed Disk - SSE with CMK</vt:lpstr>
      <vt:lpstr>Managed Disk - SSE with CMK &amp; PMK (Double)</vt:lpstr>
      <vt:lpstr>Managed Disk – SSE with PMK &amp; ADE</vt:lpstr>
      <vt:lpstr>Encryption at Host</vt:lpstr>
      <vt:lpstr>Storage Accounts – Encryption</vt:lpstr>
      <vt:lpstr>Storage Account Encryption Scopes</vt:lpstr>
      <vt:lpstr>Azure Resource Graph Explorer – Kusto Query (KQL)</vt:lpstr>
      <vt:lpstr>ASC – Default Polices</vt:lpstr>
      <vt:lpstr>Appendix</vt:lpstr>
      <vt:lpstr>Hardware Security Modules (HSM) offerings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Storage Overview</dc:title>
  <dc:creator>Carl Syner</dc:creator>
  <cp:lastModifiedBy>Carl Syner</cp:lastModifiedBy>
  <cp:revision>14</cp:revision>
  <dcterms:created xsi:type="dcterms:W3CDTF">2020-12-15T09:42:04Z</dcterms:created>
  <dcterms:modified xsi:type="dcterms:W3CDTF">2021-10-19T16:51:35Z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2020-12-15T09:42:03Z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5d131532-d5e8-4694-8a1a-e83004cc5014</vt:lpwstr>
  </property>
  <property fmtid="{D5CDD505-2E9C-101B-9397-08002B2CF9AE}" pid="8" name="MSIP_Label_f42aa342-8706-4288-bd11-ebb85995028c_ContentBits">
    <vt:lpwstr>0</vt:lpwstr>
  </property>
</Properties>
</file>